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8" r:id="rId3"/>
  </p:sldIdLst>
  <p:sldSz cx="43891200" cy="21945600"/>
  <p:notesSz cx="6858000" cy="9144000"/>
  <p:defaultTextStyle>
    <a:defPPr>
      <a:defRPr lang="en-US"/>
    </a:defPPr>
    <a:lvl1pPr marL="0" algn="l" defTabSz="3761486" rtl="0" eaLnBrk="1" latinLnBrk="0" hangingPunct="1">
      <a:defRPr sz="7370" kern="1200">
        <a:solidFill>
          <a:schemeClr val="tx1"/>
        </a:solidFill>
        <a:latin typeface="+mn-lt"/>
        <a:ea typeface="+mn-ea"/>
        <a:cs typeface="+mn-cs"/>
      </a:defRPr>
    </a:lvl1pPr>
    <a:lvl2pPr marL="1880744" algn="l" defTabSz="3761486" rtl="0" eaLnBrk="1" latinLnBrk="0" hangingPunct="1">
      <a:defRPr sz="7370" kern="1200">
        <a:solidFill>
          <a:schemeClr val="tx1"/>
        </a:solidFill>
        <a:latin typeface="+mn-lt"/>
        <a:ea typeface="+mn-ea"/>
        <a:cs typeface="+mn-cs"/>
      </a:defRPr>
    </a:lvl2pPr>
    <a:lvl3pPr marL="3761486" algn="l" defTabSz="3761486" rtl="0" eaLnBrk="1" latinLnBrk="0" hangingPunct="1">
      <a:defRPr sz="7370" kern="1200">
        <a:solidFill>
          <a:schemeClr val="tx1"/>
        </a:solidFill>
        <a:latin typeface="+mn-lt"/>
        <a:ea typeface="+mn-ea"/>
        <a:cs typeface="+mn-cs"/>
      </a:defRPr>
    </a:lvl3pPr>
    <a:lvl4pPr marL="5642230" algn="l" defTabSz="3761486" rtl="0" eaLnBrk="1" latinLnBrk="0" hangingPunct="1">
      <a:defRPr sz="7370" kern="1200">
        <a:solidFill>
          <a:schemeClr val="tx1"/>
        </a:solidFill>
        <a:latin typeface="+mn-lt"/>
        <a:ea typeface="+mn-ea"/>
        <a:cs typeface="+mn-cs"/>
      </a:defRPr>
    </a:lvl4pPr>
    <a:lvl5pPr marL="7522972" algn="l" defTabSz="3761486" rtl="0" eaLnBrk="1" latinLnBrk="0" hangingPunct="1">
      <a:defRPr sz="7370" kern="1200">
        <a:solidFill>
          <a:schemeClr val="tx1"/>
        </a:solidFill>
        <a:latin typeface="+mn-lt"/>
        <a:ea typeface="+mn-ea"/>
        <a:cs typeface="+mn-cs"/>
      </a:defRPr>
    </a:lvl5pPr>
    <a:lvl6pPr marL="9403717" algn="l" defTabSz="3761486" rtl="0" eaLnBrk="1" latinLnBrk="0" hangingPunct="1">
      <a:defRPr sz="7370" kern="1200">
        <a:solidFill>
          <a:schemeClr val="tx1"/>
        </a:solidFill>
        <a:latin typeface="+mn-lt"/>
        <a:ea typeface="+mn-ea"/>
        <a:cs typeface="+mn-cs"/>
      </a:defRPr>
    </a:lvl6pPr>
    <a:lvl7pPr marL="11284461" algn="l" defTabSz="3761486" rtl="0" eaLnBrk="1" latinLnBrk="0" hangingPunct="1">
      <a:defRPr sz="7370" kern="1200">
        <a:solidFill>
          <a:schemeClr val="tx1"/>
        </a:solidFill>
        <a:latin typeface="+mn-lt"/>
        <a:ea typeface="+mn-ea"/>
        <a:cs typeface="+mn-cs"/>
      </a:defRPr>
    </a:lvl7pPr>
    <a:lvl8pPr marL="13165203" algn="l" defTabSz="3761486" rtl="0" eaLnBrk="1" latinLnBrk="0" hangingPunct="1">
      <a:defRPr sz="7370" kern="1200">
        <a:solidFill>
          <a:schemeClr val="tx1"/>
        </a:solidFill>
        <a:latin typeface="+mn-lt"/>
        <a:ea typeface="+mn-ea"/>
        <a:cs typeface="+mn-cs"/>
      </a:defRPr>
    </a:lvl8pPr>
    <a:lvl9pPr marL="15045947" algn="l" defTabSz="3761486" rtl="0" eaLnBrk="1" latinLnBrk="0" hangingPunct="1">
      <a:defRPr sz="737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D5ED"/>
    <a:srgbClr val="F6F8FC"/>
    <a:srgbClr val="545554"/>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56" autoAdjust="0"/>
    <p:restoredTop sz="94632" autoAdjust="0"/>
  </p:normalViewPr>
  <p:slideViewPr>
    <p:cSldViewPr snapToGrid="0" snapToObjects="1" showGuides="1">
      <p:cViewPr varScale="1">
        <p:scale>
          <a:sx n="35" d="100"/>
          <a:sy n="35" d="100"/>
        </p:scale>
        <p:origin x="-1358" y="23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4/19/2022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4/19/2022</a:t>
            </a:fld>
            <a:endParaRPr lang="en-US" dirty="0"/>
          </a:p>
        </p:txBody>
      </p:sp>
      <p:sp>
        <p:nvSpPr>
          <p:cNvPr id="4" name="Slide Image Placeholder 3"/>
          <p:cNvSpPr>
            <a:spLocks noGrp="1" noRot="1" noChangeAspect="1"/>
          </p:cNvSpPr>
          <p:nvPr>
            <p:ph type="sldImg" idx="2"/>
          </p:nvPr>
        </p:nvSpPr>
        <p:spPr>
          <a:xfrm>
            <a:off x="0" y="685800"/>
            <a:ext cx="6858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3761486" rtl="0" eaLnBrk="1" latinLnBrk="0" hangingPunct="1">
      <a:defRPr sz="4971" kern="1200">
        <a:solidFill>
          <a:schemeClr val="tx1"/>
        </a:solidFill>
        <a:latin typeface="+mn-lt"/>
        <a:ea typeface="+mn-ea"/>
        <a:cs typeface="+mn-cs"/>
      </a:defRPr>
    </a:lvl1pPr>
    <a:lvl2pPr marL="1880744" algn="l" defTabSz="3761486" rtl="0" eaLnBrk="1" latinLnBrk="0" hangingPunct="1">
      <a:defRPr sz="4971" kern="1200">
        <a:solidFill>
          <a:schemeClr val="tx1"/>
        </a:solidFill>
        <a:latin typeface="+mn-lt"/>
        <a:ea typeface="+mn-ea"/>
        <a:cs typeface="+mn-cs"/>
      </a:defRPr>
    </a:lvl2pPr>
    <a:lvl3pPr marL="3761486" algn="l" defTabSz="3761486" rtl="0" eaLnBrk="1" latinLnBrk="0" hangingPunct="1">
      <a:defRPr sz="4971" kern="1200">
        <a:solidFill>
          <a:schemeClr val="tx1"/>
        </a:solidFill>
        <a:latin typeface="+mn-lt"/>
        <a:ea typeface="+mn-ea"/>
        <a:cs typeface="+mn-cs"/>
      </a:defRPr>
    </a:lvl3pPr>
    <a:lvl4pPr marL="5642230" algn="l" defTabSz="3761486" rtl="0" eaLnBrk="1" latinLnBrk="0" hangingPunct="1">
      <a:defRPr sz="4971" kern="1200">
        <a:solidFill>
          <a:schemeClr val="tx1"/>
        </a:solidFill>
        <a:latin typeface="+mn-lt"/>
        <a:ea typeface="+mn-ea"/>
        <a:cs typeface="+mn-cs"/>
      </a:defRPr>
    </a:lvl4pPr>
    <a:lvl5pPr marL="7522972" algn="l" defTabSz="3761486" rtl="0" eaLnBrk="1" latinLnBrk="0" hangingPunct="1">
      <a:defRPr sz="4971" kern="1200">
        <a:solidFill>
          <a:schemeClr val="tx1"/>
        </a:solidFill>
        <a:latin typeface="+mn-lt"/>
        <a:ea typeface="+mn-ea"/>
        <a:cs typeface="+mn-cs"/>
      </a:defRPr>
    </a:lvl5pPr>
    <a:lvl6pPr marL="9403717" algn="l" defTabSz="3761486" rtl="0" eaLnBrk="1" latinLnBrk="0" hangingPunct="1">
      <a:defRPr sz="4971" kern="1200">
        <a:solidFill>
          <a:schemeClr val="tx1"/>
        </a:solidFill>
        <a:latin typeface="+mn-lt"/>
        <a:ea typeface="+mn-ea"/>
        <a:cs typeface="+mn-cs"/>
      </a:defRPr>
    </a:lvl6pPr>
    <a:lvl7pPr marL="11284461" algn="l" defTabSz="3761486" rtl="0" eaLnBrk="1" latinLnBrk="0" hangingPunct="1">
      <a:defRPr sz="4971" kern="1200">
        <a:solidFill>
          <a:schemeClr val="tx1"/>
        </a:solidFill>
        <a:latin typeface="+mn-lt"/>
        <a:ea typeface="+mn-ea"/>
        <a:cs typeface="+mn-cs"/>
      </a:defRPr>
    </a:lvl7pPr>
    <a:lvl8pPr marL="13165203" algn="l" defTabSz="3761486" rtl="0" eaLnBrk="1" latinLnBrk="0" hangingPunct="1">
      <a:defRPr sz="4971" kern="1200">
        <a:solidFill>
          <a:schemeClr val="tx1"/>
        </a:solidFill>
        <a:latin typeface="+mn-lt"/>
        <a:ea typeface="+mn-ea"/>
        <a:cs typeface="+mn-cs"/>
      </a:defRPr>
    </a:lvl8pPr>
    <a:lvl9pPr marL="15045947" algn="l" defTabSz="3761486" rtl="0" eaLnBrk="1" latinLnBrk="0" hangingPunct="1">
      <a:defRPr sz="4971"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ith Guides">
    <p:spTree>
      <p:nvGrpSpPr>
        <p:cNvPr id="1" name=""/>
        <p:cNvGrpSpPr/>
        <p:nvPr/>
      </p:nvGrpSpPr>
      <p:grpSpPr>
        <a:xfrm>
          <a:off x="0" y="0"/>
          <a:ext cx="0" cy="0"/>
          <a:chOff x="0" y="0"/>
          <a:chExt cx="0" cy="0"/>
        </a:xfrm>
      </p:grpSpPr>
      <p:sp>
        <p:nvSpPr>
          <p:cNvPr id="2" name="Text Placeholder 17">
            <a:extLst>
              <a:ext uri="{FF2B5EF4-FFF2-40B4-BE49-F238E27FC236}">
                <a16:creationId xmlns:a16="http://schemas.microsoft.com/office/drawing/2014/main" id="{ADADD297-FE83-D242-8646-E0FBED21E5A3}"/>
              </a:ext>
            </a:extLst>
          </p:cNvPr>
          <p:cNvSpPr>
            <a:spLocks noGrp="1"/>
          </p:cNvSpPr>
          <p:nvPr>
            <p:ph type="body" sz="quarter" idx="12" hasCustomPrompt="1"/>
          </p:nvPr>
        </p:nvSpPr>
        <p:spPr>
          <a:xfrm>
            <a:off x="9001125" y="331481"/>
            <a:ext cx="25888950" cy="830997"/>
          </a:xfrm>
          <a:prstGeom prst="rect">
            <a:avLst/>
          </a:prstGeom>
        </p:spPr>
        <p:txBody>
          <a:bodyPr wrap="square">
            <a:spAutoFit/>
          </a:bodyPr>
          <a:lstStyle>
            <a:lvl1pPr marL="0" indent="0" algn="ctr">
              <a:buNone/>
              <a:defRPr sz="48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Poster presentation title</a:t>
            </a:r>
          </a:p>
        </p:txBody>
      </p:sp>
      <p:sp>
        <p:nvSpPr>
          <p:cNvPr id="3" name="Text Placeholder 17">
            <a:extLst>
              <a:ext uri="{FF2B5EF4-FFF2-40B4-BE49-F238E27FC236}">
                <a16:creationId xmlns:a16="http://schemas.microsoft.com/office/drawing/2014/main" id="{1455FB10-ED84-6B45-B598-90DB2A21EE32}"/>
              </a:ext>
            </a:extLst>
          </p:cNvPr>
          <p:cNvSpPr>
            <a:spLocks noGrp="1"/>
          </p:cNvSpPr>
          <p:nvPr>
            <p:ph type="body" sz="quarter" idx="11" hasCustomPrompt="1"/>
          </p:nvPr>
        </p:nvSpPr>
        <p:spPr>
          <a:xfrm>
            <a:off x="9001125" y="1362504"/>
            <a:ext cx="25888950" cy="646331"/>
          </a:xfrm>
          <a:prstGeom prst="rect">
            <a:avLst/>
          </a:prstGeom>
        </p:spPr>
        <p:txBody>
          <a:bodyPr wrap="square">
            <a:spAutoFit/>
          </a:bodyPr>
          <a:lstStyle>
            <a:lvl1pPr marL="0" indent="0" algn="ctr">
              <a:buNone/>
              <a:defRPr sz="36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List of Authors and co-Authors / collaborators</a:t>
            </a:r>
          </a:p>
        </p:txBody>
      </p:sp>
      <p:sp>
        <p:nvSpPr>
          <p:cNvPr id="4" name="Text Placeholder 17">
            <a:extLst>
              <a:ext uri="{FF2B5EF4-FFF2-40B4-BE49-F238E27FC236}">
                <a16:creationId xmlns:a16="http://schemas.microsoft.com/office/drawing/2014/main" id="{953DA586-846E-9645-93C3-FF0ECF684783}"/>
              </a:ext>
            </a:extLst>
          </p:cNvPr>
          <p:cNvSpPr>
            <a:spLocks noGrp="1"/>
          </p:cNvSpPr>
          <p:nvPr>
            <p:ph type="body" sz="quarter" idx="10" hasCustomPrompt="1"/>
          </p:nvPr>
        </p:nvSpPr>
        <p:spPr>
          <a:xfrm>
            <a:off x="9001125" y="2208860"/>
            <a:ext cx="25888950" cy="584775"/>
          </a:xfrm>
          <a:prstGeom prst="rect">
            <a:avLst/>
          </a:prstGeom>
        </p:spPr>
        <p:txBody>
          <a:bodyPr wrap="square">
            <a:spAutoFit/>
          </a:bodyPr>
          <a:lstStyle>
            <a:lvl1pPr marL="0" indent="0" algn="ctr">
              <a:buNone/>
              <a:defRPr sz="32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List of affiliated programs, institutions, organizations, schools, etc.</a:t>
            </a:r>
          </a:p>
        </p:txBody>
      </p:sp>
      <p:sp>
        <p:nvSpPr>
          <p:cNvPr id="5" name="Text Placeholder 9">
            <a:extLst>
              <a:ext uri="{FF2B5EF4-FFF2-40B4-BE49-F238E27FC236}">
                <a16:creationId xmlns:a16="http://schemas.microsoft.com/office/drawing/2014/main" id="{C9CF2BFF-3A35-EE4F-A081-729F9ADE820E}"/>
              </a:ext>
            </a:extLst>
          </p:cNvPr>
          <p:cNvSpPr>
            <a:spLocks noGrp="1"/>
          </p:cNvSpPr>
          <p:nvPr>
            <p:ph type="body" sz="quarter" idx="15" hasCustomPrompt="1"/>
          </p:nvPr>
        </p:nvSpPr>
        <p:spPr>
          <a:xfrm>
            <a:off x="304800" y="3842853"/>
            <a:ext cx="8467725"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INTRODUCTION or ABSTRACT</a:t>
            </a:r>
          </a:p>
        </p:txBody>
      </p:sp>
      <p:sp>
        <p:nvSpPr>
          <p:cNvPr id="6" name="Text Placeholder 9">
            <a:extLst>
              <a:ext uri="{FF2B5EF4-FFF2-40B4-BE49-F238E27FC236}">
                <a16:creationId xmlns:a16="http://schemas.microsoft.com/office/drawing/2014/main" id="{55770211-E200-F64C-85FC-367A25F1C2B6}"/>
              </a:ext>
            </a:extLst>
          </p:cNvPr>
          <p:cNvSpPr>
            <a:spLocks noGrp="1"/>
          </p:cNvSpPr>
          <p:nvPr>
            <p:ph type="body" sz="quarter" idx="17" hasCustomPrompt="1"/>
          </p:nvPr>
        </p:nvSpPr>
        <p:spPr>
          <a:xfrm>
            <a:off x="304799" y="10259200"/>
            <a:ext cx="8467725"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OBJECTIVES</a:t>
            </a:r>
          </a:p>
        </p:txBody>
      </p:sp>
      <p:sp>
        <p:nvSpPr>
          <p:cNvPr id="7" name="Text Placeholder 9">
            <a:extLst>
              <a:ext uri="{FF2B5EF4-FFF2-40B4-BE49-F238E27FC236}">
                <a16:creationId xmlns:a16="http://schemas.microsoft.com/office/drawing/2014/main" id="{8117EC9E-3A72-D043-936E-E3DBF8CD586B}"/>
              </a:ext>
            </a:extLst>
          </p:cNvPr>
          <p:cNvSpPr>
            <a:spLocks noGrp="1"/>
          </p:cNvSpPr>
          <p:nvPr>
            <p:ph type="body" sz="quarter" idx="18" hasCustomPrompt="1"/>
          </p:nvPr>
        </p:nvSpPr>
        <p:spPr>
          <a:xfrm>
            <a:off x="9001125" y="3807331"/>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MATERIALS &amp; METHODS</a:t>
            </a:r>
          </a:p>
        </p:txBody>
      </p:sp>
      <p:sp>
        <p:nvSpPr>
          <p:cNvPr id="8" name="Text Placeholder 9">
            <a:extLst>
              <a:ext uri="{FF2B5EF4-FFF2-40B4-BE49-F238E27FC236}">
                <a16:creationId xmlns:a16="http://schemas.microsoft.com/office/drawing/2014/main" id="{9C20A944-6F30-D64E-9031-D49D45A3AA54}"/>
              </a:ext>
            </a:extLst>
          </p:cNvPr>
          <p:cNvSpPr>
            <a:spLocks noGrp="1"/>
          </p:cNvSpPr>
          <p:nvPr>
            <p:ph type="body" sz="quarter" idx="19" hasCustomPrompt="1"/>
          </p:nvPr>
        </p:nvSpPr>
        <p:spPr>
          <a:xfrm>
            <a:off x="17716500" y="3842822"/>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RESULTS</a:t>
            </a:r>
          </a:p>
        </p:txBody>
      </p:sp>
      <p:sp>
        <p:nvSpPr>
          <p:cNvPr id="9" name="Text Placeholder 9">
            <a:extLst>
              <a:ext uri="{FF2B5EF4-FFF2-40B4-BE49-F238E27FC236}">
                <a16:creationId xmlns:a16="http://schemas.microsoft.com/office/drawing/2014/main" id="{F46554E1-E4E3-EE4E-9DF6-8D1B63BE4849}"/>
              </a:ext>
            </a:extLst>
          </p:cNvPr>
          <p:cNvSpPr>
            <a:spLocks noGrp="1"/>
          </p:cNvSpPr>
          <p:nvPr>
            <p:ph type="body" sz="quarter" idx="20" hasCustomPrompt="1"/>
          </p:nvPr>
        </p:nvSpPr>
        <p:spPr>
          <a:xfrm>
            <a:off x="35109151" y="3807331"/>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CONCLUSIONS</a:t>
            </a:r>
          </a:p>
        </p:txBody>
      </p:sp>
      <p:sp>
        <p:nvSpPr>
          <p:cNvPr id="10" name="Text Placeholder 9">
            <a:extLst>
              <a:ext uri="{FF2B5EF4-FFF2-40B4-BE49-F238E27FC236}">
                <a16:creationId xmlns:a16="http://schemas.microsoft.com/office/drawing/2014/main" id="{7E3532DD-53B8-2745-A8D3-D0E0621F4D56}"/>
              </a:ext>
            </a:extLst>
          </p:cNvPr>
          <p:cNvSpPr>
            <a:spLocks noGrp="1"/>
          </p:cNvSpPr>
          <p:nvPr>
            <p:ph type="body" sz="quarter" idx="21" hasCustomPrompt="1"/>
          </p:nvPr>
        </p:nvSpPr>
        <p:spPr>
          <a:xfrm>
            <a:off x="26431875" y="3821194"/>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RESULTS</a:t>
            </a:r>
          </a:p>
        </p:txBody>
      </p:sp>
      <p:sp>
        <p:nvSpPr>
          <p:cNvPr id="11" name="Text Placeholder 9">
            <a:extLst>
              <a:ext uri="{FF2B5EF4-FFF2-40B4-BE49-F238E27FC236}">
                <a16:creationId xmlns:a16="http://schemas.microsoft.com/office/drawing/2014/main" id="{19345576-4766-4642-9022-C5F9E3C00EB9}"/>
              </a:ext>
            </a:extLst>
          </p:cNvPr>
          <p:cNvSpPr>
            <a:spLocks noGrp="1"/>
          </p:cNvSpPr>
          <p:nvPr>
            <p:ph type="body" sz="quarter" idx="22" hasCustomPrompt="1"/>
          </p:nvPr>
        </p:nvSpPr>
        <p:spPr>
          <a:xfrm>
            <a:off x="35128199" y="12449906"/>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REFERENCES</a:t>
            </a:r>
          </a:p>
        </p:txBody>
      </p:sp>
      <p:sp>
        <p:nvSpPr>
          <p:cNvPr id="12" name="Text Placeholder 9">
            <a:extLst>
              <a:ext uri="{FF2B5EF4-FFF2-40B4-BE49-F238E27FC236}">
                <a16:creationId xmlns:a16="http://schemas.microsoft.com/office/drawing/2014/main" id="{3E3DEF36-01D1-C047-A55D-EAA3720C9524}"/>
              </a:ext>
            </a:extLst>
          </p:cNvPr>
          <p:cNvSpPr>
            <a:spLocks noGrp="1"/>
          </p:cNvSpPr>
          <p:nvPr>
            <p:ph type="body" sz="quarter" idx="23" hasCustomPrompt="1"/>
          </p:nvPr>
        </p:nvSpPr>
        <p:spPr>
          <a:xfrm>
            <a:off x="35152013" y="18850477"/>
            <a:ext cx="8467723"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ACKNOWLEDGEMENTS or  CONTACT</a:t>
            </a:r>
          </a:p>
        </p:txBody>
      </p:sp>
      <p:sp>
        <p:nvSpPr>
          <p:cNvPr id="13" name="Text Placeholder 13">
            <a:extLst>
              <a:ext uri="{FF2B5EF4-FFF2-40B4-BE49-F238E27FC236}">
                <a16:creationId xmlns:a16="http://schemas.microsoft.com/office/drawing/2014/main" id="{121431B4-478B-EA4B-B694-FDF84187751C}"/>
              </a:ext>
            </a:extLst>
          </p:cNvPr>
          <p:cNvSpPr>
            <a:spLocks noGrp="1"/>
          </p:cNvSpPr>
          <p:nvPr>
            <p:ph type="body" sz="quarter" idx="34" hasCustomPrompt="1"/>
          </p:nvPr>
        </p:nvSpPr>
        <p:spPr>
          <a:xfrm>
            <a:off x="304803" y="4319902"/>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a:extLst>
              <a:ext uri="{FF2B5EF4-FFF2-40B4-BE49-F238E27FC236}">
                <a16:creationId xmlns:a16="http://schemas.microsoft.com/office/drawing/2014/main" id="{92E95DE9-2619-7E43-A330-A3A50866501C}"/>
              </a:ext>
            </a:extLst>
          </p:cNvPr>
          <p:cNvSpPr>
            <a:spLocks noGrp="1"/>
          </p:cNvSpPr>
          <p:nvPr>
            <p:ph type="body" sz="quarter" idx="33" hasCustomPrompt="1"/>
          </p:nvPr>
        </p:nvSpPr>
        <p:spPr>
          <a:xfrm>
            <a:off x="304803" y="10764676"/>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a:extLst>
              <a:ext uri="{FF2B5EF4-FFF2-40B4-BE49-F238E27FC236}">
                <a16:creationId xmlns:a16="http://schemas.microsoft.com/office/drawing/2014/main" id="{9153C067-9D47-EC40-9244-1054555612DD}"/>
              </a:ext>
            </a:extLst>
          </p:cNvPr>
          <p:cNvSpPr>
            <a:spLocks noGrp="1"/>
          </p:cNvSpPr>
          <p:nvPr>
            <p:ph type="body" sz="quarter" idx="35" hasCustomPrompt="1"/>
          </p:nvPr>
        </p:nvSpPr>
        <p:spPr>
          <a:xfrm>
            <a:off x="9001127" y="4319902"/>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3">
            <a:extLst>
              <a:ext uri="{FF2B5EF4-FFF2-40B4-BE49-F238E27FC236}">
                <a16:creationId xmlns:a16="http://schemas.microsoft.com/office/drawing/2014/main" id="{441C9C29-ED21-A743-9FC9-5E878BDC4379}"/>
              </a:ext>
            </a:extLst>
          </p:cNvPr>
          <p:cNvSpPr>
            <a:spLocks noGrp="1"/>
          </p:cNvSpPr>
          <p:nvPr>
            <p:ph type="body" sz="quarter" idx="36" hasCustomPrompt="1"/>
          </p:nvPr>
        </p:nvSpPr>
        <p:spPr>
          <a:xfrm>
            <a:off x="17735553" y="4319902"/>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3">
            <a:extLst>
              <a:ext uri="{FF2B5EF4-FFF2-40B4-BE49-F238E27FC236}">
                <a16:creationId xmlns:a16="http://schemas.microsoft.com/office/drawing/2014/main" id="{78709FFA-2CB5-AA45-888E-20D59F5621B9}"/>
              </a:ext>
            </a:extLst>
          </p:cNvPr>
          <p:cNvSpPr>
            <a:spLocks noGrp="1"/>
          </p:cNvSpPr>
          <p:nvPr>
            <p:ph type="body" sz="quarter" idx="37" hasCustomPrompt="1"/>
          </p:nvPr>
        </p:nvSpPr>
        <p:spPr>
          <a:xfrm>
            <a:off x="26431877" y="4319902"/>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3">
            <a:extLst>
              <a:ext uri="{FF2B5EF4-FFF2-40B4-BE49-F238E27FC236}">
                <a16:creationId xmlns:a16="http://schemas.microsoft.com/office/drawing/2014/main" id="{C470B429-923F-6346-892B-1A1ADBEF9E52}"/>
              </a:ext>
            </a:extLst>
          </p:cNvPr>
          <p:cNvSpPr>
            <a:spLocks noGrp="1"/>
          </p:cNvSpPr>
          <p:nvPr>
            <p:ph type="body" sz="quarter" idx="38" hasCustomPrompt="1"/>
          </p:nvPr>
        </p:nvSpPr>
        <p:spPr>
          <a:xfrm>
            <a:off x="35128199" y="4316553"/>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3">
            <a:extLst>
              <a:ext uri="{FF2B5EF4-FFF2-40B4-BE49-F238E27FC236}">
                <a16:creationId xmlns:a16="http://schemas.microsoft.com/office/drawing/2014/main" id="{0E8C8969-FF9B-0B43-B8B7-059C5B8267AE}"/>
              </a:ext>
            </a:extLst>
          </p:cNvPr>
          <p:cNvSpPr>
            <a:spLocks noGrp="1"/>
          </p:cNvSpPr>
          <p:nvPr>
            <p:ph type="body" sz="quarter" idx="39" hasCustomPrompt="1"/>
          </p:nvPr>
        </p:nvSpPr>
        <p:spPr>
          <a:xfrm>
            <a:off x="35128199" y="12850016"/>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3">
            <a:extLst>
              <a:ext uri="{FF2B5EF4-FFF2-40B4-BE49-F238E27FC236}">
                <a16:creationId xmlns:a16="http://schemas.microsoft.com/office/drawing/2014/main" id="{7DAE2197-DA95-D243-BD62-1C61EAA2D1FA}"/>
              </a:ext>
            </a:extLst>
          </p:cNvPr>
          <p:cNvSpPr>
            <a:spLocks noGrp="1"/>
          </p:cNvSpPr>
          <p:nvPr>
            <p:ph type="body" sz="quarter" idx="40" hasCustomPrompt="1"/>
          </p:nvPr>
        </p:nvSpPr>
        <p:spPr>
          <a:xfrm>
            <a:off x="35152013" y="19386419"/>
            <a:ext cx="842486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1" orient="horz" pos="2256" userDrawn="1">
          <p15:clr>
            <a:srgbClr val="FBAE40"/>
          </p15:clr>
        </p15:guide>
        <p15:guide id="2" pos="192" userDrawn="1">
          <p15:clr>
            <a:srgbClr val="FBAE40"/>
          </p15:clr>
        </p15:guide>
        <p15:guide id="3" pos="5526" userDrawn="1">
          <p15:clr>
            <a:srgbClr val="FBAE40"/>
          </p15:clr>
        </p15:guide>
        <p15:guide id="4" pos="5670" userDrawn="1">
          <p15:clr>
            <a:srgbClr val="FBAE40"/>
          </p15:clr>
        </p15:guide>
        <p15:guide id="5" pos="11016" userDrawn="1">
          <p15:clr>
            <a:srgbClr val="FBAE40"/>
          </p15:clr>
        </p15:guide>
        <p15:guide id="6" pos="11160" userDrawn="1">
          <p15:clr>
            <a:srgbClr val="FBAE40"/>
          </p15:clr>
        </p15:guide>
        <p15:guide id="7" pos="16488" userDrawn="1">
          <p15:clr>
            <a:srgbClr val="FBAE40"/>
          </p15:clr>
        </p15:guide>
        <p15:guide id="8" pos="16632" userDrawn="1">
          <p15:clr>
            <a:srgbClr val="FBAE40"/>
          </p15:clr>
        </p15:guide>
        <p15:guide id="9" pos="21978" userDrawn="1">
          <p15:clr>
            <a:srgbClr val="FBAE40"/>
          </p15:clr>
        </p15:guide>
        <p15:guide id="10" pos="22122" userDrawn="1">
          <p15:clr>
            <a:srgbClr val="FBAE40"/>
          </p15:clr>
        </p15:guide>
        <p15:guide id="11" pos="27450" userDrawn="1">
          <p15:clr>
            <a:srgbClr val="FBAE40"/>
          </p15:clr>
        </p15:guide>
        <p15:guide id="12" orient="horz" pos="134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211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20000"/>
                <a:lumOff val="8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a:extLst>
              <a:ext uri="{FF2B5EF4-FFF2-40B4-BE49-F238E27FC236}">
                <a16:creationId xmlns:a16="http://schemas.microsoft.com/office/drawing/2014/main" id="{B82F2237-BAB6-704C-82F3-FA64CC22DF29}"/>
              </a:ext>
            </a:extLst>
          </p:cNvPr>
          <p:cNvSpPr>
            <a:spLocks noChangeArrowheads="1"/>
          </p:cNvSpPr>
          <p:nvPr userDrawn="1"/>
        </p:nvSpPr>
        <p:spPr bwMode="auto">
          <a:xfrm>
            <a:off x="0" y="0"/>
            <a:ext cx="43891200" cy="3200400"/>
          </a:xfrm>
          <a:prstGeom prst="rect">
            <a:avLst/>
          </a:prstGeom>
          <a:solidFill>
            <a:schemeClr val="accent1"/>
          </a:solidFill>
          <a:ln w="9525">
            <a:noFill/>
            <a:miter lim="800000"/>
            <a:headEnd/>
            <a:tailEnd/>
          </a:ln>
          <a:effectLst/>
        </p:spPr>
        <p:txBody>
          <a:bodyPr wrap="none" lIns="60957" tIns="30479" rIns="60957" bIns="30479" anchor="ctr"/>
          <a:lstStyle/>
          <a:p>
            <a:pPr>
              <a:defRPr/>
            </a:pPr>
            <a:endParaRPr lang="en-US" sz="3276" dirty="0"/>
          </a:p>
        </p:txBody>
      </p:sp>
      <p:sp>
        <p:nvSpPr>
          <p:cNvPr id="12" name="Text Box 14">
            <a:extLst>
              <a:ext uri="{FF2B5EF4-FFF2-40B4-BE49-F238E27FC236}">
                <a16:creationId xmlns:a16="http://schemas.microsoft.com/office/drawing/2014/main" id="{4FAAEDB7-9BBE-8D43-950B-E1D906765494}"/>
              </a:ext>
            </a:extLst>
          </p:cNvPr>
          <p:cNvSpPr txBox="1">
            <a:spLocks noChangeArrowheads="1"/>
          </p:cNvSpPr>
          <p:nvPr userDrawn="1"/>
        </p:nvSpPr>
        <p:spPr bwMode="auto">
          <a:xfrm>
            <a:off x="594464" y="21509388"/>
            <a:ext cx="2095500" cy="246348"/>
          </a:xfrm>
          <a:prstGeom prst="rect">
            <a:avLst/>
          </a:prstGeom>
          <a:noFill/>
          <a:ln w="9525">
            <a:noFill/>
            <a:miter lim="800000"/>
            <a:headEnd/>
            <a:tailEnd/>
          </a:ln>
          <a:effectLst/>
        </p:spPr>
        <p:txBody>
          <a:bodyPr wrap="square" lIns="60843" tIns="30416" rIns="60843" bIns="30416">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TEMPLATE © 2019</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
        <p:nvSpPr>
          <p:cNvPr id="13" name="Rounded Rectangle 12">
            <a:extLst>
              <a:ext uri="{FF2B5EF4-FFF2-40B4-BE49-F238E27FC236}">
                <a16:creationId xmlns:a16="http://schemas.microsoft.com/office/drawing/2014/main" id="{D485C5EC-23A0-7D40-81CB-4F3ADD296005}"/>
              </a:ext>
            </a:extLst>
          </p:cNvPr>
          <p:cNvSpPr/>
          <p:nvPr userDrawn="1"/>
        </p:nvSpPr>
        <p:spPr>
          <a:xfrm>
            <a:off x="30480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a:p>
        </p:txBody>
      </p:sp>
      <p:sp>
        <p:nvSpPr>
          <p:cNvPr id="29" name="Rounded Rectangle 28">
            <a:extLst>
              <a:ext uri="{FF2B5EF4-FFF2-40B4-BE49-F238E27FC236}">
                <a16:creationId xmlns:a16="http://schemas.microsoft.com/office/drawing/2014/main" id="{FB7E1ED3-C5C4-3442-BA2D-502AE27F2860}"/>
              </a:ext>
            </a:extLst>
          </p:cNvPr>
          <p:cNvSpPr/>
          <p:nvPr userDrawn="1"/>
        </p:nvSpPr>
        <p:spPr>
          <a:xfrm>
            <a:off x="1770888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a:p>
        </p:txBody>
      </p:sp>
      <p:sp>
        <p:nvSpPr>
          <p:cNvPr id="30" name="Rounded Rectangle 29">
            <a:extLst>
              <a:ext uri="{FF2B5EF4-FFF2-40B4-BE49-F238E27FC236}">
                <a16:creationId xmlns:a16="http://schemas.microsoft.com/office/drawing/2014/main" id="{3245A3C7-C474-8D47-9441-9BCC37531821}"/>
              </a:ext>
            </a:extLst>
          </p:cNvPr>
          <p:cNvSpPr/>
          <p:nvPr userDrawn="1"/>
        </p:nvSpPr>
        <p:spPr>
          <a:xfrm>
            <a:off x="2641092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a:p>
        </p:txBody>
      </p:sp>
      <p:sp>
        <p:nvSpPr>
          <p:cNvPr id="31" name="Rounded Rectangle 30">
            <a:extLst>
              <a:ext uri="{FF2B5EF4-FFF2-40B4-BE49-F238E27FC236}">
                <a16:creationId xmlns:a16="http://schemas.microsoft.com/office/drawing/2014/main" id="{26B3EB23-1B8E-D644-9397-F0D3C1F712F9}"/>
              </a:ext>
            </a:extLst>
          </p:cNvPr>
          <p:cNvSpPr/>
          <p:nvPr userDrawn="1"/>
        </p:nvSpPr>
        <p:spPr>
          <a:xfrm>
            <a:off x="3511296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a:p>
        </p:txBody>
      </p:sp>
      <p:sp>
        <p:nvSpPr>
          <p:cNvPr id="32" name="Rounded Rectangle 31">
            <a:extLst>
              <a:ext uri="{FF2B5EF4-FFF2-40B4-BE49-F238E27FC236}">
                <a16:creationId xmlns:a16="http://schemas.microsoft.com/office/drawing/2014/main" id="{F61B3511-74B8-C246-AF48-05E5D5A1652E}"/>
              </a:ext>
            </a:extLst>
          </p:cNvPr>
          <p:cNvSpPr/>
          <p:nvPr userDrawn="1"/>
        </p:nvSpPr>
        <p:spPr>
          <a:xfrm>
            <a:off x="900684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a:p>
        </p:txBody>
      </p:sp>
      <p:cxnSp>
        <p:nvCxnSpPr>
          <p:cNvPr id="34" name="Straight Connector 33">
            <a:extLst>
              <a:ext uri="{FF2B5EF4-FFF2-40B4-BE49-F238E27FC236}">
                <a16:creationId xmlns:a16="http://schemas.microsoft.com/office/drawing/2014/main" id="{457BE808-A53B-994E-80E2-9E761219D543}"/>
              </a:ext>
            </a:extLst>
          </p:cNvPr>
          <p:cNvCxnSpPr>
            <a:cxnSpLocks/>
          </p:cNvCxnSpPr>
          <p:nvPr userDrawn="1"/>
        </p:nvCxnSpPr>
        <p:spPr>
          <a:xfrm>
            <a:off x="0" y="3209799"/>
            <a:ext cx="438912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B0C08646-AEC3-6C4B-9109-08F410BF9529}"/>
              </a:ext>
            </a:extLst>
          </p:cNvPr>
          <p:cNvGraphicFramePr>
            <a:graphicFrameLocks noGrp="1"/>
          </p:cNvGraphicFramePr>
          <p:nvPr userDrawn="1">
            <p:extLst>
              <p:ext uri="{D42A27DB-BD31-4B8C-83A1-F6EECF244321}">
                <p14:modId xmlns:p14="http://schemas.microsoft.com/office/powerpoint/2010/main" val="2243902014"/>
              </p:ext>
            </p:extLst>
          </p:nvPr>
        </p:nvGraphicFramePr>
        <p:xfrm>
          <a:off x="-6404644" y="23446"/>
          <a:ext cx="6099844" cy="21945600"/>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49594">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800" b="1" spc="0" dirty="0">
                          <a:solidFill>
                            <a:srgbClr val="FF0000"/>
                          </a:solidFill>
                          <a:latin typeface="Trebuchet MS" pitchFamily="34" charset="0"/>
                        </a:rPr>
                        <a:t>(THIS SIDEBAR WILL NOT PRINT)</a:t>
                      </a:r>
                      <a:endParaRPr lang="en-US" sz="2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611714">
                <a:tc gridSpan="2">
                  <a:txBody>
                    <a:bodyPr/>
                    <a:lstStyle/>
                    <a:p>
                      <a:pPr defTabSz="3765639"/>
                      <a:r>
                        <a:rPr lang="en-US" sz="1400" i="0" dirty="0">
                          <a:solidFill>
                            <a:srgbClr val="D9D9D9"/>
                          </a:solidFill>
                          <a:latin typeface="Arial"/>
                          <a:cs typeface="Arial"/>
                        </a:rPr>
                        <a:t>This PowerPoint template produces a </a:t>
                      </a:r>
                      <a:r>
                        <a:rPr lang="en-US" sz="1400" b="1" i="0" dirty="0">
                          <a:solidFill>
                            <a:srgbClr val="FFC000"/>
                          </a:solidFill>
                          <a:latin typeface="Arial"/>
                          <a:cs typeface="Arial"/>
                        </a:rPr>
                        <a:t>48x96”</a:t>
                      </a:r>
                      <a:r>
                        <a:rPr lang="en-US" sz="1400" i="0" dirty="0">
                          <a:solidFill>
                            <a:srgbClr val="FFC000"/>
                          </a:solidFill>
                          <a:latin typeface="Arial"/>
                          <a:cs typeface="Arial"/>
                        </a:rPr>
                        <a:t> </a:t>
                      </a:r>
                      <a:r>
                        <a:rPr lang="en-US" sz="1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the  </a:t>
                      </a:r>
                      <a:r>
                        <a:rPr lang="en-US" sz="1400" i="0" dirty="0">
                          <a:solidFill>
                            <a:srgbClr val="FFC000"/>
                          </a:solidFill>
                          <a:latin typeface="Arial"/>
                          <a:cs typeface="Arial"/>
                        </a:rPr>
                        <a:t>HELP DESK</a:t>
                      </a:r>
                      <a:r>
                        <a:rPr lang="en-US" sz="1400" i="0" baseline="0" dirty="0">
                          <a:solidFill>
                            <a:srgbClr val="D9D9D9"/>
                          </a:solidFill>
                          <a:latin typeface="Arial"/>
                          <a:cs typeface="Arial"/>
                        </a:rPr>
                        <a:t> </a:t>
                      </a:r>
                      <a:r>
                        <a:rPr lang="en-US" sz="1400" i="0" dirty="0">
                          <a:solidFill>
                            <a:srgbClr val="D9D9D9"/>
                          </a:solidFill>
                          <a:latin typeface="Arial"/>
                          <a:cs typeface="Arial"/>
                        </a:rPr>
                        <a:t>tab.</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To print your poster using our same-day professional printing service,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a:t>
                      </a:r>
                      <a:r>
                        <a:rPr lang="en-US" sz="1400" i="0" dirty="0">
                          <a:solidFill>
                            <a:srgbClr val="FFC000"/>
                          </a:solidFill>
                          <a:latin typeface="Arial"/>
                          <a:cs typeface="Arial"/>
                        </a:rPr>
                        <a:t>Order your poster</a:t>
                      </a:r>
                      <a:r>
                        <a:rPr lang="en-US" sz="1400" i="0" dirty="0">
                          <a:solidFill>
                            <a:srgbClr val="D9D9D9"/>
                          </a:solidFill>
                          <a:latin typeface="Arial"/>
                          <a:cs typeface="Arial"/>
                        </a:rPr>
                        <a:t>".</a:t>
                      </a:r>
                      <a:endParaRPr lang="en-US" sz="1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3115177">
                <a:tc>
                  <a:txBody>
                    <a:bodyPr/>
                    <a:lstStyle/>
                    <a:p>
                      <a:pPr algn="ctr"/>
                      <a:endParaRPr lang="en-US" sz="1400" dirty="0">
                        <a:solidFill>
                          <a:srgbClr val="1F3A4E"/>
                        </a:solidFill>
                      </a:endParaRPr>
                    </a:p>
                    <a:p>
                      <a:pPr algn="ctr"/>
                      <a:endParaRPr lang="en-US" sz="1400" dirty="0">
                        <a:solidFill>
                          <a:srgbClr val="1F3A4E"/>
                        </a:solidFill>
                      </a:endParaRPr>
                    </a:p>
                    <a:p>
                      <a:pPr algn="ctr"/>
                      <a:r>
                        <a:rPr lang="en-US" sz="1400" dirty="0">
                          <a:solidFill>
                            <a:schemeClr val="bg1"/>
                          </a:solidFill>
                          <a:latin typeface="Arial" panose="020B0604020202020204" pitchFamily="34" charset="0"/>
                          <a:cs typeface="Arial" panose="020B0604020202020204" pitchFamily="34" charset="0"/>
                        </a:rPr>
                        <a:t>This is a template for a</a:t>
                      </a:r>
                    </a:p>
                    <a:p>
                      <a:pPr algn="ctr"/>
                      <a:r>
                        <a:rPr lang="en-US" sz="1400" dirty="0">
                          <a:solidFill>
                            <a:schemeClr val="bg1"/>
                          </a:solidFill>
                          <a:latin typeface="Arial" panose="020B0604020202020204" pitchFamily="34" charset="0"/>
                          <a:cs typeface="Arial" panose="020B0604020202020204" pitchFamily="34" charset="0"/>
                        </a:rPr>
                        <a:t>presentation poster </a:t>
                      </a:r>
                      <a:br>
                        <a:rPr lang="en-US" sz="1400" dirty="0">
                          <a:solidFill>
                            <a:schemeClr val="bg1"/>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96 inches wide</a:t>
                      </a:r>
                      <a:br>
                        <a:rPr lang="en-US" sz="1400" dirty="0">
                          <a:solidFill>
                            <a:schemeClr val="bg1"/>
                          </a:solidFill>
                          <a:latin typeface="Arial" panose="020B0604020202020204" pitchFamily="34" charset="0"/>
                          <a:cs typeface="Arial" panose="020B0604020202020204" pitchFamily="34" charset="0"/>
                        </a:rPr>
                      </a:br>
                      <a:endParaRPr lang="en-US" sz="1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a:t>
                      </a:r>
                      <a:br>
                        <a:rPr lang="en-US" sz="1600" b="1" baseline="0" dirty="0">
                          <a:solidFill>
                            <a:srgbClr val="FFC000"/>
                          </a:solidFill>
                          <a:latin typeface="Arial" panose="020B0604020202020204" pitchFamily="34" charset="0"/>
                          <a:cs typeface="Arial" panose="020B0604020202020204" pitchFamily="34" charset="0"/>
                        </a:rPr>
                      </a:br>
                      <a:r>
                        <a:rPr lang="en-US" sz="1600" b="1" baseline="0" dirty="0">
                          <a:solidFill>
                            <a:srgbClr val="FFC000"/>
                          </a:solidFill>
                          <a:latin typeface="Arial" panose="020B0604020202020204" pitchFamily="34" charset="0"/>
                          <a:cs typeface="Arial" panose="020B0604020202020204" pitchFamily="34" charset="0"/>
                        </a:rPr>
                        <a:t>Check the template size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24 tall x 48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42 tall x 84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36 tall x 72 wide</a:t>
                      </a:r>
                    </a:p>
                  </a:txBody>
                  <a:tcPr marL="182880" marT="137160">
                    <a:solidFill>
                      <a:srgbClr val="010101"/>
                    </a:solidFill>
                  </a:tcPr>
                </a:tc>
                <a:extLst>
                  <a:ext uri="{0D108BD9-81ED-4DB2-BD59-A6C34878D82A}">
                    <a16:rowId xmlns:a16="http://schemas.microsoft.com/office/drawing/2014/main" val="10008"/>
                  </a:ext>
                </a:extLst>
              </a:tr>
              <a:tr h="3052245">
                <a:tc>
                  <a:txBody>
                    <a:bodyPr/>
                    <a:lstStyle/>
                    <a:p>
                      <a:endParaRPr lang="en-US" sz="1400" dirty="0">
                        <a:solidFill>
                          <a:srgbClr val="1F3A4E"/>
                        </a:solidFill>
                      </a:endParaRPr>
                    </a:p>
                  </a:txBody>
                  <a:tcPr>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8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1. </a:t>
                      </a:r>
                      <a:r>
                        <a:rPr lang="en-US" sz="1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 </a:t>
                      </a:r>
                      <a:r>
                        <a:rPr lang="en-US" sz="1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447457">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863446">
                <a:tc>
                  <a:txBody>
                    <a:bodyPr/>
                    <a:lstStyle/>
                    <a:p>
                      <a:endParaRPr lang="en-US" sz="1400" dirty="0">
                        <a:solidFill>
                          <a:srgbClr val="1F3A4E"/>
                        </a:solidFill>
                      </a:endParaRPr>
                    </a:p>
                  </a:txBody>
                  <a:tcPr>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328517">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54185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56088">
                <a:tc gridSpan="2">
                  <a:txBody>
                    <a:bodyPr/>
                    <a:lstStyle/>
                    <a:p>
                      <a:endParaRPr lang="en-US" sz="1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9468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8482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4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6" name="Table 15">
            <a:extLst>
              <a:ext uri="{FF2B5EF4-FFF2-40B4-BE49-F238E27FC236}">
                <a16:creationId xmlns:a16="http://schemas.microsoft.com/office/drawing/2014/main" id="{3EA1CC77-A871-8F4C-84A1-F0963AACAD18}"/>
              </a:ext>
            </a:extLst>
          </p:cNvPr>
          <p:cNvGraphicFramePr>
            <a:graphicFrameLocks noGrp="1"/>
          </p:cNvGraphicFramePr>
          <p:nvPr userDrawn="1">
            <p:extLst>
              <p:ext uri="{D42A27DB-BD31-4B8C-83A1-F6EECF244321}">
                <p14:modId xmlns:p14="http://schemas.microsoft.com/office/powerpoint/2010/main" val="629938170"/>
              </p:ext>
            </p:extLst>
          </p:nvPr>
        </p:nvGraphicFramePr>
        <p:xfrm>
          <a:off x="44086271" y="0"/>
          <a:ext cx="6103334" cy="22286349"/>
        </p:xfrm>
        <a:graphic>
          <a:graphicData uri="http://schemas.openxmlformats.org/drawingml/2006/table">
            <a:tbl>
              <a:tblPr firstRow="1" bandRow="1">
                <a:tableStyleId>{5C22544A-7EE6-4342-B048-85BDC9FD1C3A}</a:tableStyleId>
              </a:tblPr>
              <a:tblGrid>
                <a:gridCol w="2906147">
                  <a:extLst>
                    <a:ext uri="{9D8B030D-6E8A-4147-A177-3AD203B41FA5}">
                      <a16:colId xmlns:a16="http://schemas.microsoft.com/office/drawing/2014/main" val="20000"/>
                    </a:ext>
                  </a:extLst>
                </a:gridCol>
                <a:gridCol w="208280">
                  <a:extLst>
                    <a:ext uri="{9D8B030D-6E8A-4147-A177-3AD203B41FA5}">
                      <a16:colId xmlns:a16="http://schemas.microsoft.com/office/drawing/2014/main" val="764104496"/>
                    </a:ext>
                  </a:extLst>
                </a:gridCol>
                <a:gridCol w="2988907">
                  <a:extLst>
                    <a:ext uri="{9D8B030D-6E8A-4147-A177-3AD203B41FA5}">
                      <a16:colId xmlns:a16="http://schemas.microsoft.com/office/drawing/2014/main" val="4164475170"/>
                    </a:ext>
                  </a:extLst>
                </a:gridCol>
              </a:tblGrid>
              <a:tr h="867566">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800" b="0" spc="600" dirty="0">
                          <a:solidFill>
                            <a:srgbClr val="1F3A4E"/>
                          </a:solidFill>
                          <a:latin typeface="Arial Black" panose="020B0A04020102020204" pitchFamily="34" charset="0"/>
                        </a:rPr>
                        <a:t>QUICK START GUIDE</a:t>
                      </a:r>
                      <a:br>
                        <a:rPr lang="en-US" sz="2800" b="0" spc="600" dirty="0">
                          <a:solidFill>
                            <a:srgbClr val="1F3A4E"/>
                          </a:solidFill>
                          <a:latin typeface="Arial Black" panose="020B0A04020102020204" pitchFamily="34" charset="0"/>
                        </a:rPr>
                      </a:br>
                      <a:r>
                        <a:rPr lang="en-US" sz="2000" b="1" spc="0" dirty="0">
                          <a:solidFill>
                            <a:srgbClr val="FF0000"/>
                          </a:solidFill>
                          <a:latin typeface="Trebuchet MS" pitchFamily="34" charset="0"/>
                        </a:rPr>
                        <a:t>(THIS SIDEBAR WILL NOT PRINT)</a:t>
                      </a:r>
                      <a:endParaRPr lang="en-US" sz="28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29866">
                <a:tc gridSpan="3">
                  <a:txBody>
                    <a:bodyPr/>
                    <a:lstStyle/>
                    <a:p>
                      <a:pPr algn="l"/>
                      <a:r>
                        <a:rPr lang="en-US" sz="1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6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600" dirty="0">
                        <a:solidFill>
                          <a:srgbClr val="FFC000"/>
                        </a:solidFill>
                      </a:endParaRP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701888">
                <a:tc gridSpan="3">
                  <a:txBody>
                    <a:bodyPr/>
                    <a:lstStyle/>
                    <a:p>
                      <a:r>
                        <a:rPr lang="en-US" sz="1800" b="1" dirty="0">
                          <a:solidFill>
                            <a:srgbClr val="FFC000"/>
                          </a:solidFill>
                          <a:latin typeface="Arial" panose="020B0604020202020204" pitchFamily="34" charset="0"/>
                          <a:cs typeface="Arial" panose="020B0604020202020204" pitchFamily="34" charset="0"/>
                        </a:rPr>
                        <a:t>How to change the column layout configuration</a:t>
                      </a:r>
                    </a:p>
                    <a:p>
                      <a:r>
                        <a:rPr lang="en-US" sz="16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600" dirty="0">
                          <a:solidFill>
                            <a:srgbClr val="D9D9D9"/>
                          </a:solidFill>
                          <a:latin typeface="Arial" panose="020B0604020202020204" pitchFamily="34" charset="0"/>
                          <a:cs typeface="Arial" panose="020B0604020202020204" pitchFamily="34" charset="0"/>
                        </a:rPr>
                        <a:t>You can see a tutorial here: </a:t>
                      </a:r>
                      <a:r>
                        <a:rPr lang="en-US" sz="1600" u="sng" dirty="0">
                          <a:solidFill>
                            <a:srgbClr val="FFC000"/>
                          </a:solidFill>
                          <a:latin typeface="Arial" panose="020B0604020202020204" pitchFamily="34" charset="0"/>
                          <a:cs typeface="Arial" panose="020B0604020202020204" pitchFamily="34" charset="0"/>
                        </a:rPr>
                        <a:t>https://</a:t>
                      </a:r>
                      <a:r>
                        <a:rPr lang="en-US" sz="1600" u="sng" dirty="0" err="1">
                          <a:solidFill>
                            <a:srgbClr val="FFC000"/>
                          </a:solidFill>
                          <a:latin typeface="Arial" panose="020B0604020202020204" pitchFamily="34" charset="0"/>
                          <a:cs typeface="Arial" panose="020B0604020202020204" pitchFamily="34" charset="0"/>
                        </a:rPr>
                        <a:t>www.posterpresentations.com</a:t>
                      </a:r>
                      <a:r>
                        <a:rPr lang="en-US" sz="1600" u="sng" dirty="0">
                          <a:solidFill>
                            <a:srgbClr val="FFC000"/>
                          </a:solidFill>
                          <a:latin typeface="Arial" panose="020B0604020202020204" pitchFamily="34" charset="0"/>
                          <a:cs typeface="Arial" panose="020B0604020202020204" pitchFamily="34" charset="0"/>
                        </a:rPr>
                        <a:t>/how-to-change-the-column-</a:t>
                      </a:r>
                      <a:r>
                        <a:rPr lang="en-US" sz="1600" u="sng" dirty="0" err="1">
                          <a:solidFill>
                            <a:srgbClr val="FFC000"/>
                          </a:solidFill>
                          <a:latin typeface="Arial" panose="020B0604020202020204" pitchFamily="34" charset="0"/>
                          <a:cs typeface="Arial" panose="020B0604020202020204" pitchFamily="34" charset="0"/>
                        </a:rPr>
                        <a:t>configuration.html</a:t>
                      </a:r>
                      <a:endParaRPr lang="en-US" sz="4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464849">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a:t>
                      </a:r>
                      <a:r>
                        <a:rPr lang="en-US" sz="1600" baseline="0" noProof="0" dirty="0">
                          <a:solidFill>
                            <a:srgbClr val="D9D9D9"/>
                          </a:solidFill>
                          <a:latin typeface="Arial" panose="020B0604020202020204" pitchFamily="34" charset="0"/>
                          <a:cs typeface="Arial" panose="020B0604020202020204" pitchFamily="34" charset="0"/>
                        </a:rPr>
                        <a:t> Guides</a:t>
                      </a:r>
                      <a:r>
                        <a:rPr lang="en-US" sz="1600" noProof="0" dirty="0">
                          <a:solidFill>
                            <a:srgbClr val="D9D9D9"/>
                          </a:solidFill>
                          <a:latin typeface="Arial" panose="020B0604020202020204" pitchFamily="34" charset="0"/>
                          <a:cs typeface="Arial" panose="020B0604020202020204" pitchFamily="34" charset="0"/>
                        </a:rPr>
                        <a:t> </a:t>
                      </a:r>
                      <a:r>
                        <a:rPr lang="en-US" sz="1600" u="sng" noProof="0" dirty="0">
                          <a:solidFill>
                            <a:srgbClr val="D9D9D9"/>
                          </a:solidFill>
                          <a:latin typeface="Arial" panose="020B0604020202020204" pitchFamily="34" charset="0"/>
                          <a:cs typeface="Arial" panose="020B0604020202020204" pitchFamily="34" charset="0"/>
                        </a:rPr>
                        <a:t>are outside the template’s printable area</a:t>
                      </a:r>
                      <a:r>
                        <a:rPr lang="en-US" sz="1600" noProof="0" dirty="0">
                          <a:solidFill>
                            <a:srgbClr val="D9D9D9"/>
                          </a:solidFill>
                          <a:latin typeface="Arial" panose="020B0604020202020204" pitchFamily="34" charset="0"/>
                          <a:cs typeface="Arial" panose="020B0604020202020204" pitchFamily="34" charset="0"/>
                        </a:rPr>
                        <a:t> and they will not be on the printed poster</a:t>
                      </a:r>
                      <a:r>
                        <a:rPr lang="en-US" sz="16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To hide the guides click on the </a:t>
                      </a:r>
                      <a:r>
                        <a:rPr lang="en-US" sz="1600" b="1" baseline="0" noProof="0" dirty="0">
                          <a:solidFill>
                            <a:srgbClr val="D9D9D9"/>
                          </a:solidFill>
                          <a:latin typeface="Arial" panose="020B0604020202020204" pitchFamily="34" charset="0"/>
                          <a:cs typeface="Arial" panose="020B0604020202020204" pitchFamily="34" charset="0"/>
                        </a:rPr>
                        <a:t>Home</a:t>
                      </a:r>
                      <a:r>
                        <a:rPr lang="en-US" sz="16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600" b="1"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600" b="1" baseline="0" noProof="0" dirty="0">
                          <a:solidFill>
                            <a:srgbClr val="D9D9D9"/>
                          </a:solidFill>
                          <a:latin typeface="Arial" panose="020B0604020202020204" pitchFamily="34" charset="0"/>
                          <a:cs typeface="Arial" panose="020B0604020202020204" pitchFamily="34" charset="0"/>
                        </a:rPr>
                        <a:t>Without Guides </a:t>
                      </a:r>
                      <a:r>
                        <a:rPr lang="en-US" sz="1600" b="0"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a:t>
                      </a: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696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037654">
                <a:tc>
                  <a:txBody>
                    <a:bodyPr/>
                    <a:lstStyle/>
                    <a:p>
                      <a:pPr rtl="0"/>
                      <a:r>
                        <a:rPr lang="en-US" sz="1800" b="1" dirty="0">
                          <a:solidFill>
                            <a:srgbClr val="FFC000"/>
                          </a:solidFill>
                          <a:latin typeface="Arial" panose="020B0604020202020204" pitchFamily="34" charset="0"/>
                          <a:cs typeface="Arial" panose="020B0604020202020204" pitchFamily="34" charset="0"/>
                        </a:rPr>
                        <a:t>How to</a:t>
                      </a:r>
                      <a:r>
                        <a:rPr lang="en-US" sz="1800" b="1" baseline="0" dirty="0">
                          <a:solidFill>
                            <a:srgbClr val="FFC000"/>
                          </a:solidFill>
                          <a:latin typeface="Arial" panose="020B0604020202020204" pitchFamily="34" charset="0"/>
                          <a:cs typeface="Arial" panose="020B0604020202020204" pitchFamily="34" charset="0"/>
                        </a:rPr>
                        <a:t> preview your poster prior to printing</a:t>
                      </a:r>
                      <a:endParaRPr lang="en-US" sz="1800" b="1" dirty="0">
                        <a:solidFill>
                          <a:srgbClr val="FFC000"/>
                        </a:solidFill>
                        <a:latin typeface="Arial" panose="020B0604020202020204" pitchFamily="34" charset="0"/>
                        <a:cs typeface="Arial" panose="020B0604020202020204" pitchFamily="34" charset="0"/>
                      </a:endParaRPr>
                    </a:p>
                    <a:p>
                      <a:pPr rtl="0"/>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dirty="0">
                          <a:solidFill>
                            <a:srgbClr val="FFC000"/>
                          </a:solidFill>
                          <a:latin typeface="Arial" panose="020B0604020202020204" pitchFamily="34" charset="0"/>
                          <a:cs typeface="Arial" panose="020B0604020202020204" pitchFamily="34" charset="0"/>
                        </a:rPr>
                        <a:t>F5 key</a:t>
                      </a:r>
                      <a:r>
                        <a:rPr lang="en-US" sz="16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600" dirty="0">
                          <a:solidFill>
                            <a:srgbClr val="FFC000"/>
                          </a:solidFill>
                          <a:latin typeface="Arial" panose="020B0604020202020204" pitchFamily="34" charset="0"/>
                          <a:cs typeface="Arial" panose="020B0604020202020204" pitchFamily="34" charset="0"/>
                        </a:rPr>
                        <a:t>ESC key </a:t>
                      </a:r>
                      <a:r>
                        <a:rPr lang="en-US" sz="16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000" b="1" dirty="0">
                          <a:solidFill>
                            <a:srgbClr val="D9D9D9"/>
                          </a:solidFill>
                          <a:latin typeface="Arial" panose="020B0604020202020204" pitchFamily="34" charset="0"/>
                          <a:cs typeface="Arial" panose="020B0604020202020204" pitchFamily="34" charset="0"/>
                        </a:rPr>
                        <a:t>F5</a:t>
                      </a:r>
                      <a:r>
                        <a:rPr lang="en-US" sz="1600" baseline="0" dirty="0">
                          <a:solidFill>
                            <a:srgbClr val="D9D9D9"/>
                          </a:solidFill>
                          <a:latin typeface="Arial" panose="020B0604020202020204" pitchFamily="34" charset="0"/>
                          <a:cs typeface="Arial" panose="020B0604020202020204" pitchFamily="34" charset="0"/>
                        </a:rPr>
                        <a:t> </a:t>
                      </a:r>
                      <a:endParaRPr lang="en-US" sz="16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874745">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When you are ready to have your poster printed go online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and click on the "</a:t>
                      </a:r>
                      <a:r>
                        <a:rPr lang="en-US" sz="1600" noProof="0" dirty="0">
                          <a:solidFill>
                            <a:srgbClr val="FFC000"/>
                          </a:solidFill>
                          <a:latin typeface="Arial"/>
                          <a:cs typeface="Arial"/>
                        </a:rPr>
                        <a:t>Order Your Poster</a:t>
                      </a:r>
                      <a:r>
                        <a:rPr lang="en-US" sz="16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913821">
                <a:tc gridSpan="3">
                  <a:txBody>
                    <a:bodyPr/>
                    <a:lstStyle/>
                    <a:p>
                      <a:endParaRPr lang="en-US" sz="16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242160">
                <a:tc gridSpan="2">
                  <a:txBody>
                    <a:bodyPr/>
                    <a:lstStyle/>
                    <a:p>
                      <a:pPr>
                        <a:lnSpc>
                          <a:spcPts val="2600"/>
                        </a:lnSpc>
                      </a:pPr>
                      <a:r>
                        <a:rPr lang="en-US" sz="1400" dirty="0">
                          <a:solidFill>
                            <a:schemeClr val="bg1">
                              <a:lumMod val="85000"/>
                            </a:schemeClr>
                          </a:solidFill>
                          <a:latin typeface="Arial"/>
                          <a:cs typeface="Arial"/>
                        </a:rPr>
                        <a:t>© 2019</a:t>
                      </a:r>
                      <a:r>
                        <a:rPr lang="en-US" sz="1400" baseline="0" dirty="0">
                          <a:solidFill>
                            <a:schemeClr val="bg1">
                              <a:lumMod val="85000"/>
                            </a:schemeClr>
                          </a:solidFill>
                          <a:latin typeface="Arial"/>
                          <a:cs typeface="Arial"/>
                        </a:rPr>
                        <a:t> </a:t>
                      </a:r>
                      <a:r>
                        <a:rPr lang="en-US" sz="1400" dirty="0" err="1">
                          <a:solidFill>
                            <a:schemeClr val="bg1">
                              <a:lumMod val="85000"/>
                            </a:schemeClr>
                          </a:solidFill>
                          <a:latin typeface="Arial"/>
                          <a:cs typeface="Arial"/>
                        </a:rPr>
                        <a:t>PosterPresentations.com</a:t>
                      </a:r>
                      <a:br>
                        <a:rPr lang="en-US" sz="1400" dirty="0">
                          <a:solidFill>
                            <a:schemeClr val="bg1">
                              <a:lumMod val="85000"/>
                            </a:schemeClr>
                          </a:solidFill>
                          <a:latin typeface="Arial"/>
                          <a:cs typeface="Arial"/>
                        </a:rPr>
                      </a:br>
                      <a:r>
                        <a:rPr lang="en-US" sz="1400" dirty="0">
                          <a:solidFill>
                            <a:schemeClr val="bg1">
                              <a:lumMod val="85000"/>
                            </a:schemeClr>
                          </a:solidFill>
                          <a:latin typeface="Arial"/>
                          <a:cs typeface="Arial"/>
                        </a:rPr>
                        <a:t>2117 Fourth Street ,</a:t>
                      </a:r>
                      <a:r>
                        <a:rPr lang="en-US" sz="1400" baseline="0" dirty="0">
                          <a:solidFill>
                            <a:schemeClr val="bg1">
                              <a:lumMod val="85000"/>
                            </a:schemeClr>
                          </a:solidFill>
                          <a:latin typeface="Arial"/>
                          <a:cs typeface="Arial"/>
                        </a:rPr>
                        <a:t> STE C        </a:t>
                      </a:r>
                    </a:p>
                    <a:p>
                      <a:pPr>
                        <a:lnSpc>
                          <a:spcPts val="2600"/>
                        </a:lnSpc>
                      </a:pPr>
                      <a:r>
                        <a:rPr lang="en-US" sz="1400" baseline="0" dirty="0">
                          <a:solidFill>
                            <a:schemeClr val="bg1">
                              <a:lumMod val="85000"/>
                            </a:schemeClr>
                          </a:solidFill>
                          <a:latin typeface="Arial"/>
                          <a:cs typeface="Arial"/>
                        </a:rPr>
                        <a:t>Berkeley CA 94710 USA</a:t>
                      </a:r>
                      <a:endParaRPr lang="en-US" sz="1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D0D0D0"/>
                          </a:solidFill>
                          <a:latin typeface="Arial"/>
                          <a:cs typeface="Arial"/>
                        </a:rPr>
                        <a:t>For complete tutorials</a:t>
                      </a:r>
                      <a:r>
                        <a:rPr lang="en-US" sz="16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FFC000"/>
                          </a:solidFill>
                          <a:latin typeface="Arial"/>
                          <a:cs typeface="Arial"/>
                        </a:rPr>
                        <a:t>https://</a:t>
                      </a:r>
                      <a:r>
                        <a:rPr lang="en-US" sz="1200" b="1" dirty="0" err="1">
                          <a:solidFill>
                            <a:srgbClr val="FFC000"/>
                          </a:solidFill>
                          <a:latin typeface="Arial"/>
                          <a:cs typeface="Arial"/>
                        </a:rPr>
                        <a:t>www.posterpresentations.com</a:t>
                      </a:r>
                      <a:r>
                        <a:rPr lang="en-US" sz="1200" b="1" dirty="0">
                          <a:solidFill>
                            <a:srgbClr val="FFC000"/>
                          </a:solidFill>
                          <a:latin typeface="Arial"/>
                          <a:cs typeface="Arial"/>
                        </a:rPr>
                        <a:t>/</a:t>
                      </a:r>
                      <a:r>
                        <a:rPr lang="en-US" sz="1200" b="1" dirty="0" err="1">
                          <a:solidFill>
                            <a:srgbClr val="FFC000"/>
                          </a:solidFill>
                          <a:latin typeface="Arial"/>
                          <a:cs typeface="Arial"/>
                        </a:rPr>
                        <a:t>helpdesk.html</a:t>
                      </a:r>
                      <a:endParaRPr lang="en-US" sz="88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2925860" rtl="0" eaLnBrk="1" latinLnBrk="0" hangingPunct="1">
        <a:spcBef>
          <a:spcPct val="0"/>
        </a:spcBef>
        <a:buNone/>
        <a:defRPr sz="5867" kern="1200">
          <a:solidFill>
            <a:schemeClr val="bg1"/>
          </a:solidFill>
          <a:latin typeface="Trebuchet MS" pitchFamily="34" charset="0"/>
          <a:ea typeface="+mj-ea"/>
          <a:cs typeface="+mj-cs"/>
        </a:defRPr>
      </a:lvl1pPr>
    </p:titleStyle>
    <p:body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5860" rtl="0" eaLnBrk="1" latinLnBrk="0" hangingPunct="1">
        <a:defRPr sz="5733" kern="1200">
          <a:solidFill>
            <a:schemeClr val="tx1"/>
          </a:solidFill>
          <a:latin typeface="+mn-lt"/>
          <a:ea typeface="+mn-ea"/>
          <a:cs typeface="+mn-cs"/>
        </a:defRPr>
      </a:lvl1pPr>
      <a:lvl2pPr marL="1462931" algn="l" defTabSz="2925860" rtl="0" eaLnBrk="1" latinLnBrk="0" hangingPunct="1">
        <a:defRPr sz="5733" kern="1200">
          <a:solidFill>
            <a:schemeClr val="tx1"/>
          </a:solidFill>
          <a:latin typeface="+mn-lt"/>
          <a:ea typeface="+mn-ea"/>
          <a:cs typeface="+mn-cs"/>
        </a:defRPr>
      </a:lvl2pPr>
      <a:lvl3pPr marL="2925860" algn="l" defTabSz="2925860" rtl="0" eaLnBrk="1" latinLnBrk="0" hangingPunct="1">
        <a:defRPr sz="5733" kern="1200">
          <a:solidFill>
            <a:schemeClr val="tx1"/>
          </a:solidFill>
          <a:latin typeface="+mn-lt"/>
          <a:ea typeface="+mn-ea"/>
          <a:cs typeface="+mn-cs"/>
        </a:defRPr>
      </a:lvl3pPr>
      <a:lvl4pPr marL="4388792" algn="l" defTabSz="2925860" rtl="0" eaLnBrk="1" latinLnBrk="0" hangingPunct="1">
        <a:defRPr sz="5733" kern="1200">
          <a:solidFill>
            <a:schemeClr val="tx1"/>
          </a:solidFill>
          <a:latin typeface="+mn-lt"/>
          <a:ea typeface="+mn-ea"/>
          <a:cs typeface="+mn-cs"/>
        </a:defRPr>
      </a:lvl4pPr>
      <a:lvl5pPr marL="5851722" algn="l" defTabSz="2925860" rtl="0" eaLnBrk="1" latinLnBrk="0" hangingPunct="1">
        <a:defRPr sz="5733" kern="1200">
          <a:solidFill>
            <a:schemeClr val="tx1"/>
          </a:solidFill>
          <a:latin typeface="+mn-lt"/>
          <a:ea typeface="+mn-ea"/>
          <a:cs typeface="+mn-cs"/>
        </a:defRPr>
      </a:lvl5pPr>
      <a:lvl6pPr marL="7314652" algn="l" defTabSz="2925860" rtl="0" eaLnBrk="1" latinLnBrk="0" hangingPunct="1">
        <a:defRPr sz="5733" kern="1200">
          <a:solidFill>
            <a:schemeClr val="tx1"/>
          </a:solidFill>
          <a:latin typeface="+mn-lt"/>
          <a:ea typeface="+mn-ea"/>
          <a:cs typeface="+mn-cs"/>
        </a:defRPr>
      </a:lvl6pPr>
      <a:lvl7pPr marL="8777583" algn="l" defTabSz="2925860" rtl="0" eaLnBrk="1" latinLnBrk="0" hangingPunct="1">
        <a:defRPr sz="5733" kern="1200">
          <a:solidFill>
            <a:schemeClr val="tx1"/>
          </a:solidFill>
          <a:latin typeface="+mn-lt"/>
          <a:ea typeface="+mn-ea"/>
          <a:cs typeface="+mn-cs"/>
        </a:defRPr>
      </a:lvl7pPr>
      <a:lvl8pPr marL="10240512" algn="l" defTabSz="2925860" rtl="0" eaLnBrk="1" latinLnBrk="0" hangingPunct="1">
        <a:defRPr sz="5733" kern="1200">
          <a:solidFill>
            <a:schemeClr val="tx1"/>
          </a:solidFill>
          <a:latin typeface="+mn-lt"/>
          <a:ea typeface="+mn-ea"/>
          <a:cs typeface="+mn-cs"/>
        </a:defRPr>
      </a:lvl8pPr>
      <a:lvl9pPr marL="11703443" algn="l" defTabSz="2925860" rtl="0" eaLnBrk="1" latinLnBrk="0" hangingPunct="1">
        <a:defRPr sz="57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20000"/>
                <a:lumOff val="8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a:extLst>
              <a:ext uri="{FF2B5EF4-FFF2-40B4-BE49-F238E27FC236}">
                <a16:creationId xmlns:a16="http://schemas.microsoft.com/office/drawing/2014/main" id="{B82F2237-BAB6-704C-82F3-FA64CC22DF29}"/>
              </a:ext>
            </a:extLst>
          </p:cNvPr>
          <p:cNvSpPr>
            <a:spLocks noChangeArrowheads="1"/>
          </p:cNvSpPr>
          <p:nvPr userDrawn="1"/>
        </p:nvSpPr>
        <p:spPr bwMode="auto">
          <a:xfrm>
            <a:off x="0" y="0"/>
            <a:ext cx="43891200" cy="3200400"/>
          </a:xfrm>
          <a:prstGeom prst="rect">
            <a:avLst/>
          </a:prstGeom>
          <a:solidFill>
            <a:schemeClr val="accent1"/>
          </a:solidFill>
          <a:ln w="9525">
            <a:noFill/>
            <a:miter lim="800000"/>
            <a:headEnd/>
            <a:tailEnd/>
          </a:ln>
          <a:effectLst/>
        </p:spPr>
        <p:txBody>
          <a:bodyPr wrap="none" lIns="60957" tIns="30479" rIns="60957" bIns="30479" anchor="ctr"/>
          <a:lstStyle/>
          <a:p>
            <a:pPr>
              <a:defRPr/>
            </a:pPr>
            <a:endParaRPr lang="en-US" sz="3276" dirty="0"/>
          </a:p>
        </p:txBody>
      </p:sp>
      <p:sp>
        <p:nvSpPr>
          <p:cNvPr id="12" name="Text Box 14">
            <a:extLst>
              <a:ext uri="{FF2B5EF4-FFF2-40B4-BE49-F238E27FC236}">
                <a16:creationId xmlns:a16="http://schemas.microsoft.com/office/drawing/2014/main" id="{4FAAEDB7-9BBE-8D43-950B-E1D906765494}"/>
              </a:ext>
            </a:extLst>
          </p:cNvPr>
          <p:cNvSpPr txBox="1">
            <a:spLocks noChangeArrowheads="1"/>
          </p:cNvSpPr>
          <p:nvPr userDrawn="1"/>
        </p:nvSpPr>
        <p:spPr bwMode="auto">
          <a:xfrm>
            <a:off x="594464" y="21509388"/>
            <a:ext cx="2095500" cy="246348"/>
          </a:xfrm>
          <a:prstGeom prst="rect">
            <a:avLst/>
          </a:prstGeom>
          <a:noFill/>
          <a:ln w="9525">
            <a:noFill/>
            <a:miter lim="800000"/>
            <a:headEnd/>
            <a:tailEnd/>
          </a:ln>
          <a:effectLst/>
        </p:spPr>
        <p:txBody>
          <a:bodyPr wrap="square" lIns="60843" tIns="30416" rIns="60843" bIns="30416">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TEMPLATE © 2019</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
        <p:nvSpPr>
          <p:cNvPr id="13" name="Rounded Rectangle 12">
            <a:extLst>
              <a:ext uri="{FF2B5EF4-FFF2-40B4-BE49-F238E27FC236}">
                <a16:creationId xmlns:a16="http://schemas.microsoft.com/office/drawing/2014/main" id="{D485C5EC-23A0-7D40-81CB-4F3ADD296005}"/>
              </a:ext>
            </a:extLst>
          </p:cNvPr>
          <p:cNvSpPr/>
          <p:nvPr userDrawn="1"/>
        </p:nvSpPr>
        <p:spPr>
          <a:xfrm>
            <a:off x="30480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a:p>
        </p:txBody>
      </p:sp>
      <p:sp>
        <p:nvSpPr>
          <p:cNvPr id="29" name="Rounded Rectangle 28">
            <a:extLst>
              <a:ext uri="{FF2B5EF4-FFF2-40B4-BE49-F238E27FC236}">
                <a16:creationId xmlns:a16="http://schemas.microsoft.com/office/drawing/2014/main" id="{FB7E1ED3-C5C4-3442-BA2D-502AE27F2860}"/>
              </a:ext>
            </a:extLst>
          </p:cNvPr>
          <p:cNvSpPr/>
          <p:nvPr userDrawn="1"/>
        </p:nvSpPr>
        <p:spPr>
          <a:xfrm>
            <a:off x="1770888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a:p>
        </p:txBody>
      </p:sp>
      <p:sp>
        <p:nvSpPr>
          <p:cNvPr id="30" name="Rounded Rectangle 29">
            <a:extLst>
              <a:ext uri="{FF2B5EF4-FFF2-40B4-BE49-F238E27FC236}">
                <a16:creationId xmlns:a16="http://schemas.microsoft.com/office/drawing/2014/main" id="{3245A3C7-C474-8D47-9441-9BCC37531821}"/>
              </a:ext>
            </a:extLst>
          </p:cNvPr>
          <p:cNvSpPr/>
          <p:nvPr userDrawn="1"/>
        </p:nvSpPr>
        <p:spPr>
          <a:xfrm>
            <a:off x="2641092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a:p>
        </p:txBody>
      </p:sp>
      <p:sp>
        <p:nvSpPr>
          <p:cNvPr id="31" name="Rounded Rectangle 30">
            <a:extLst>
              <a:ext uri="{FF2B5EF4-FFF2-40B4-BE49-F238E27FC236}">
                <a16:creationId xmlns:a16="http://schemas.microsoft.com/office/drawing/2014/main" id="{26B3EB23-1B8E-D644-9397-F0D3C1F712F9}"/>
              </a:ext>
            </a:extLst>
          </p:cNvPr>
          <p:cNvSpPr/>
          <p:nvPr userDrawn="1"/>
        </p:nvSpPr>
        <p:spPr>
          <a:xfrm>
            <a:off x="3511296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a:p>
        </p:txBody>
      </p:sp>
      <p:sp>
        <p:nvSpPr>
          <p:cNvPr id="32" name="Rounded Rectangle 31">
            <a:extLst>
              <a:ext uri="{FF2B5EF4-FFF2-40B4-BE49-F238E27FC236}">
                <a16:creationId xmlns:a16="http://schemas.microsoft.com/office/drawing/2014/main" id="{F61B3511-74B8-C246-AF48-05E5D5A1652E}"/>
              </a:ext>
            </a:extLst>
          </p:cNvPr>
          <p:cNvSpPr/>
          <p:nvPr userDrawn="1"/>
        </p:nvSpPr>
        <p:spPr>
          <a:xfrm>
            <a:off x="900684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a:p>
        </p:txBody>
      </p:sp>
      <p:cxnSp>
        <p:nvCxnSpPr>
          <p:cNvPr id="34" name="Straight Connector 33">
            <a:extLst>
              <a:ext uri="{FF2B5EF4-FFF2-40B4-BE49-F238E27FC236}">
                <a16:creationId xmlns:a16="http://schemas.microsoft.com/office/drawing/2014/main" id="{457BE808-A53B-994E-80E2-9E761219D543}"/>
              </a:ext>
            </a:extLst>
          </p:cNvPr>
          <p:cNvCxnSpPr>
            <a:cxnSpLocks/>
          </p:cNvCxnSpPr>
          <p:nvPr userDrawn="1"/>
        </p:nvCxnSpPr>
        <p:spPr>
          <a:xfrm>
            <a:off x="0" y="3209799"/>
            <a:ext cx="438912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35919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2925860" rtl="0" eaLnBrk="1" latinLnBrk="0" hangingPunct="1">
        <a:spcBef>
          <a:spcPct val="0"/>
        </a:spcBef>
        <a:buNone/>
        <a:defRPr sz="5867" kern="1200">
          <a:solidFill>
            <a:schemeClr val="bg1"/>
          </a:solidFill>
          <a:latin typeface="Trebuchet MS" pitchFamily="34" charset="0"/>
          <a:ea typeface="+mj-ea"/>
          <a:cs typeface="+mj-cs"/>
        </a:defRPr>
      </a:lvl1pPr>
    </p:titleStyle>
    <p:body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5860" rtl="0" eaLnBrk="1" latinLnBrk="0" hangingPunct="1">
        <a:defRPr sz="5733" kern="1200">
          <a:solidFill>
            <a:schemeClr val="tx1"/>
          </a:solidFill>
          <a:latin typeface="+mn-lt"/>
          <a:ea typeface="+mn-ea"/>
          <a:cs typeface="+mn-cs"/>
        </a:defRPr>
      </a:lvl1pPr>
      <a:lvl2pPr marL="1462931" algn="l" defTabSz="2925860" rtl="0" eaLnBrk="1" latinLnBrk="0" hangingPunct="1">
        <a:defRPr sz="5733" kern="1200">
          <a:solidFill>
            <a:schemeClr val="tx1"/>
          </a:solidFill>
          <a:latin typeface="+mn-lt"/>
          <a:ea typeface="+mn-ea"/>
          <a:cs typeface="+mn-cs"/>
        </a:defRPr>
      </a:lvl2pPr>
      <a:lvl3pPr marL="2925860" algn="l" defTabSz="2925860" rtl="0" eaLnBrk="1" latinLnBrk="0" hangingPunct="1">
        <a:defRPr sz="5733" kern="1200">
          <a:solidFill>
            <a:schemeClr val="tx1"/>
          </a:solidFill>
          <a:latin typeface="+mn-lt"/>
          <a:ea typeface="+mn-ea"/>
          <a:cs typeface="+mn-cs"/>
        </a:defRPr>
      </a:lvl3pPr>
      <a:lvl4pPr marL="4388792" algn="l" defTabSz="2925860" rtl="0" eaLnBrk="1" latinLnBrk="0" hangingPunct="1">
        <a:defRPr sz="5733" kern="1200">
          <a:solidFill>
            <a:schemeClr val="tx1"/>
          </a:solidFill>
          <a:latin typeface="+mn-lt"/>
          <a:ea typeface="+mn-ea"/>
          <a:cs typeface="+mn-cs"/>
        </a:defRPr>
      </a:lvl4pPr>
      <a:lvl5pPr marL="5851722" algn="l" defTabSz="2925860" rtl="0" eaLnBrk="1" latinLnBrk="0" hangingPunct="1">
        <a:defRPr sz="5733" kern="1200">
          <a:solidFill>
            <a:schemeClr val="tx1"/>
          </a:solidFill>
          <a:latin typeface="+mn-lt"/>
          <a:ea typeface="+mn-ea"/>
          <a:cs typeface="+mn-cs"/>
        </a:defRPr>
      </a:lvl5pPr>
      <a:lvl6pPr marL="7314652" algn="l" defTabSz="2925860" rtl="0" eaLnBrk="1" latinLnBrk="0" hangingPunct="1">
        <a:defRPr sz="5733" kern="1200">
          <a:solidFill>
            <a:schemeClr val="tx1"/>
          </a:solidFill>
          <a:latin typeface="+mn-lt"/>
          <a:ea typeface="+mn-ea"/>
          <a:cs typeface="+mn-cs"/>
        </a:defRPr>
      </a:lvl6pPr>
      <a:lvl7pPr marL="8777583" algn="l" defTabSz="2925860" rtl="0" eaLnBrk="1" latinLnBrk="0" hangingPunct="1">
        <a:defRPr sz="5733" kern="1200">
          <a:solidFill>
            <a:schemeClr val="tx1"/>
          </a:solidFill>
          <a:latin typeface="+mn-lt"/>
          <a:ea typeface="+mn-ea"/>
          <a:cs typeface="+mn-cs"/>
        </a:defRPr>
      </a:lvl7pPr>
      <a:lvl8pPr marL="10240512" algn="l" defTabSz="2925860" rtl="0" eaLnBrk="1" latinLnBrk="0" hangingPunct="1">
        <a:defRPr sz="5733" kern="1200">
          <a:solidFill>
            <a:schemeClr val="tx1"/>
          </a:solidFill>
          <a:latin typeface="+mn-lt"/>
          <a:ea typeface="+mn-ea"/>
          <a:cs typeface="+mn-cs"/>
        </a:defRPr>
      </a:lvl8pPr>
      <a:lvl9pPr marL="11703443" algn="l" defTabSz="2925860" rtl="0" eaLnBrk="1" latinLnBrk="0" hangingPunct="1">
        <a:defRPr sz="57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hyperlink" Target="https://www.kaggle.com/datasets/bansalyash/div2k-valid-hr" TargetMode="External"/><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hyperlink" Target="http://mmlab.ie.cuhk.edu.hk/projects/SRCNN.html" TargetMode="External"/><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E4979E-0EBF-4D4B-B06C-38B9AD574026}"/>
              </a:ext>
            </a:extLst>
          </p:cNvPr>
          <p:cNvSpPr>
            <a:spLocks noGrp="1"/>
          </p:cNvSpPr>
          <p:nvPr>
            <p:ph type="body" sz="quarter" idx="12"/>
          </p:nvPr>
        </p:nvSpPr>
        <p:spPr/>
        <p:txBody>
          <a:bodyPr/>
          <a:lstStyle/>
          <a:p>
            <a:r>
              <a:rPr kumimoji="1" lang="en-US" altLang="zh-CN" dirty="0"/>
              <a:t>Image Super Resolution using SRCNN</a:t>
            </a:r>
            <a:endParaRPr lang="en-US" dirty="0"/>
          </a:p>
        </p:txBody>
      </p:sp>
      <p:sp>
        <p:nvSpPr>
          <p:cNvPr id="3" name="Text Placeholder 2">
            <a:extLst>
              <a:ext uri="{FF2B5EF4-FFF2-40B4-BE49-F238E27FC236}">
                <a16:creationId xmlns:a16="http://schemas.microsoft.com/office/drawing/2014/main" id="{CFA4B87D-AC17-8E47-859E-3B0453589325}"/>
              </a:ext>
            </a:extLst>
          </p:cNvPr>
          <p:cNvSpPr>
            <a:spLocks noGrp="1"/>
          </p:cNvSpPr>
          <p:nvPr>
            <p:ph type="body" sz="quarter" idx="11"/>
          </p:nvPr>
        </p:nvSpPr>
        <p:spPr/>
        <p:txBody>
          <a:bodyPr/>
          <a:lstStyle/>
          <a:p>
            <a:r>
              <a:rPr lang="en-US" dirty="0"/>
              <a:t>V</a:t>
            </a:r>
            <a:r>
              <a:rPr lang="en-US" altLang="zh-CN" dirty="0"/>
              <a:t>ikki Sui and Chengyi Yang</a:t>
            </a:r>
            <a:endParaRPr lang="en-US" dirty="0"/>
          </a:p>
        </p:txBody>
      </p:sp>
      <p:sp>
        <p:nvSpPr>
          <p:cNvPr id="4" name="Text Placeholder 3">
            <a:extLst>
              <a:ext uri="{FF2B5EF4-FFF2-40B4-BE49-F238E27FC236}">
                <a16:creationId xmlns:a16="http://schemas.microsoft.com/office/drawing/2014/main" id="{B5C2DBC3-DD8C-D34E-A2FB-0EF5828D329D}"/>
              </a:ext>
            </a:extLst>
          </p:cNvPr>
          <p:cNvSpPr>
            <a:spLocks noGrp="1"/>
          </p:cNvSpPr>
          <p:nvPr>
            <p:ph type="body" sz="quarter" idx="10"/>
          </p:nvPr>
        </p:nvSpPr>
        <p:spPr/>
        <p:txBody>
          <a:bodyPr/>
          <a:lstStyle/>
          <a:p>
            <a:r>
              <a:rPr lang="en-US" dirty="0"/>
              <a:t>George Washington University</a:t>
            </a:r>
          </a:p>
        </p:txBody>
      </p:sp>
      <p:sp>
        <p:nvSpPr>
          <p:cNvPr id="5" name="Text Placeholder 4">
            <a:extLst>
              <a:ext uri="{FF2B5EF4-FFF2-40B4-BE49-F238E27FC236}">
                <a16:creationId xmlns:a16="http://schemas.microsoft.com/office/drawing/2014/main" id="{D0B0EBD1-AC97-DD45-91D9-EA47B4787B48}"/>
              </a:ext>
            </a:extLst>
          </p:cNvPr>
          <p:cNvSpPr>
            <a:spLocks noGrp="1"/>
          </p:cNvSpPr>
          <p:nvPr>
            <p:ph type="body" sz="quarter" idx="15"/>
          </p:nvPr>
        </p:nvSpPr>
        <p:spPr>
          <a:xfrm>
            <a:off x="304800" y="3842853"/>
            <a:ext cx="8467725" cy="400110"/>
          </a:xfrm>
        </p:spPr>
        <p:txBody>
          <a:bodyPr/>
          <a:lstStyle/>
          <a:p>
            <a:r>
              <a:rPr lang="en-US" dirty="0"/>
              <a:t>I</a:t>
            </a:r>
            <a:r>
              <a:rPr lang="en-US" altLang="zh-CN" dirty="0"/>
              <a:t>ntroduction</a:t>
            </a:r>
          </a:p>
        </p:txBody>
      </p:sp>
      <p:sp>
        <p:nvSpPr>
          <p:cNvPr id="6" name="Text Placeholder 5">
            <a:extLst>
              <a:ext uri="{FF2B5EF4-FFF2-40B4-BE49-F238E27FC236}">
                <a16:creationId xmlns:a16="http://schemas.microsoft.com/office/drawing/2014/main" id="{51999300-7414-CB40-A978-9337B2E00DFB}"/>
              </a:ext>
            </a:extLst>
          </p:cNvPr>
          <p:cNvSpPr>
            <a:spLocks noGrp="1"/>
          </p:cNvSpPr>
          <p:nvPr>
            <p:ph type="body" sz="quarter" idx="17"/>
          </p:nvPr>
        </p:nvSpPr>
        <p:spPr>
          <a:xfrm>
            <a:off x="9039231" y="3835093"/>
            <a:ext cx="8467725" cy="400110"/>
          </a:xfrm>
        </p:spPr>
        <p:txBody>
          <a:bodyPr/>
          <a:lstStyle/>
          <a:p>
            <a:r>
              <a:rPr lang="en-US" dirty="0"/>
              <a:t>Data pre-Processing</a:t>
            </a:r>
          </a:p>
        </p:txBody>
      </p:sp>
      <p:sp>
        <p:nvSpPr>
          <p:cNvPr id="7" name="Text Placeholder 6">
            <a:extLst>
              <a:ext uri="{FF2B5EF4-FFF2-40B4-BE49-F238E27FC236}">
                <a16:creationId xmlns:a16="http://schemas.microsoft.com/office/drawing/2014/main" id="{2A397FAF-11F6-094B-8891-B84DCC696F16}"/>
              </a:ext>
            </a:extLst>
          </p:cNvPr>
          <p:cNvSpPr>
            <a:spLocks noGrp="1"/>
          </p:cNvSpPr>
          <p:nvPr>
            <p:ph type="body" sz="quarter" idx="18"/>
          </p:nvPr>
        </p:nvSpPr>
        <p:spPr>
          <a:xfrm>
            <a:off x="9034320" y="11572663"/>
            <a:ext cx="8467724" cy="400110"/>
          </a:xfrm>
        </p:spPr>
        <p:txBody>
          <a:bodyPr/>
          <a:lstStyle/>
          <a:p>
            <a:r>
              <a:rPr lang="en-US" dirty="0"/>
              <a:t>Data Loader</a:t>
            </a:r>
          </a:p>
        </p:txBody>
      </p:sp>
      <p:sp>
        <p:nvSpPr>
          <p:cNvPr id="8" name="Text Placeholder 7">
            <a:extLst>
              <a:ext uri="{FF2B5EF4-FFF2-40B4-BE49-F238E27FC236}">
                <a16:creationId xmlns:a16="http://schemas.microsoft.com/office/drawing/2014/main" id="{3E61ED84-2EDF-2C46-8245-AC58E5C4D32F}"/>
              </a:ext>
            </a:extLst>
          </p:cNvPr>
          <p:cNvSpPr>
            <a:spLocks noGrp="1"/>
          </p:cNvSpPr>
          <p:nvPr>
            <p:ph type="body" sz="quarter" idx="19"/>
          </p:nvPr>
        </p:nvSpPr>
        <p:spPr>
          <a:xfrm>
            <a:off x="17773662" y="3835093"/>
            <a:ext cx="8467724" cy="400110"/>
          </a:xfrm>
        </p:spPr>
        <p:txBody>
          <a:bodyPr/>
          <a:lstStyle/>
          <a:p>
            <a:r>
              <a:rPr lang="en-US" dirty="0"/>
              <a:t>Model 1:SRCNN</a:t>
            </a:r>
          </a:p>
        </p:txBody>
      </p:sp>
      <p:sp>
        <p:nvSpPr>
          <p:cNvPr id="9" name="Text Placeholder 8">
            <a:extLst>
              <a:ext uri="{FF2B5EF4-FFF2-40B4-BE49-F238E27FC236}">
                <a16:creationId xmlns:a16="http://schemas.microsoft.com/office/drawing/2014/main" id="{7E3F9925-C984-1A4D-9DFC-F9769BBFE888}"/>
              </a:ext>
            </a:extLst>
          </p:cNvPr>
          <p:cNvSpPr>
            <a:spLocks noGrp="1"/>
          </p:cNvSpPr>
          <p:nvPr>
            <p:ph type="body" sz="quarter" idx="20"/>
          </p:nvPr>
        </p:nvSpPr>
        <p:spPr/>
        <p:txBody>
          <a:bodyPr/>
          <a:lstStyle/>
          <a:p>
            <a:r>
              <a:rPr lang="en-US" dirty="0"/>
              <a:t>Image display</a:t>
            </a:r>
          </a:p>
        </p:txBody>
      </p:sp>
      <p:sp>
        <p:nvSpPr>
          <p:cNvPr id="10" name="Text Placeholder 9">
            <a:extLst>
              <a:ext uri="{FF2B5EF4-FFF2-40B4-BE49-F238E27FC236}">
                <a16:creationId xmlns:a16="http://schemas.microsoft.com/office/drawing/2014/main" id="{B5FABD60-850C-774E-9FCF-E2A3E80D3778}"/>
              </a:ext>
            </a:extLst>
          </p:cNvPr>
          <p:cNvSpPr>
            <a:spLocks noGrp="1"/>
          </p:cNvSpPr>
          <p:nvPr>
            <p:ph type="body" sz="quarter" idx="21"/>
          </p:nvPr>
        </p:nvSpPr>
        <p:spPr/>
        <p:txBody>
          <a:bodyPr/>
          <a:lstStyle/>
          <a:p>
            <a:r>
              <a:rPr lang="en-US" dirty="0"/>
              <a:t>Model 3:ResCNN</a:t>
            </a:r>
          </a:p>
        </p:txBody>
      </p:sp>
      <p:sp>
        <p:nvSpPr>
          <p:cNvPr id="11" name="Text Placeholder 10">
            <a:extLst>
              <a:ext uri="{FF2B5EF4-FFF2-40B4-BE49-F238E27FC236}">
                <a16:creationId xmlns:a16="http://schemas.microsoft.com/office/drawing/2014/main" id="{B36E3CB4-F69C-0D44-ADC4-60CFC0668768}"/>
              </a:ext>
            </a:extLst>
          </p:cNvPr>
          <p:cNvSpPr>
            <a:spLocks noGrp="1"/>
          </p:cNvSpPr>
          <p:nvPr>
            <p:ph type="body" sz="quarter" idx="22"/>
          </p:nvPr>
        </p:nvSpPr>
        <p:spPr>
          <a:xfrm>
            <a:off x="35152012" y="8328673"/>
            <a:ext cx="8467724" cy="400110"/>
          </a:xfrm>
        </p:spPr>
        <p:txBody>
          <a:bodyPr/>
          <a:lstStyle/>
          <a:p>
            <a:r>
              <a:rPr lang="en-US" dirty="0"/>
              <a:t>T</a:t>
            </a:r>
            <a:r>
              <a:rPr lang="en-US" altLang="zh-CN" dirty="0"/>
              <a:t>he Novelty of Our Projects</a:t>
            </a:r>
            <a:endParaRPr lang="en-US" dirty="0"/>
          </a:p>
        </p:txBody>
      </p:sp>
      <p:sp>
        <p:nvSpPr>
          <p:cNvPr id="12" name="Text Placeholder 11">
            <a:extLst>
              <a:ext uri="{FF2B5EF4-FFF2-40B4-BE49-F238E27FC236}">
                <a16:creationId xmlns:a16="http://schemas.microsoft.com/office/drawing/2014/main" id="{8552E3C8-4807-4249-9C92-8B0C37F85299}"/>
              </a:ext>
            </a:extLst>
          </p:cNvPr>
          <p:cNvSpPr>
            <a:spLocks noGrp="1"/>
          </p:cNvSpPr>
          <p:nvPr>
            <p:ph type="body" sz="quarter" idx="23"/>
          </p:nvPr>
        </p:nvSpPr>
        <p:spPr>
          <a:xfrm>
            <a:off x="35169625" y="15830509"/>
            <a:ext cx="8467723" cy="400110"/>
          </a:xfrm>
        </p:spPr>
        <p:txBody>
          <a:bodyPr/>
          <a:lstStyle/>
          <a:p>
            <a:r>
              <a:rPr lang="en-US" dirty="0"/>
              <a:t>Acknowledgement</a:t>
            </a:r>
          </a:p>
        </p:txBody>
      </p:sp>
      <p:sp>
        <p:nvSpPr>
          <p:cNvPr id="13" name="Text Placeholder 12">
            <a:extLst>
              <a:ext uri="{FF2B5EF4-FFF2-40B4-BE49-F238E27FC236}">
                <a16:creationId xmlns:a16="http://schemas.microsoft.com/office/drawing/2014/main" id="{0BAAD497-C459-A845-864D-5301363BE5F4}"/>
              </a:ext>
            </a:extLst>
          </p:cNvPr>
          <p:cNvSpPr>
            <a:spLocks noGrp="1"/>
          </p:cNvSpPr>
          <p:nvPr>
            <p:ph type="body" sz="quarter" idx="34"/>
          </p:nvPr>
        </p:nvSpPr>
        <p:spPr>
          <a:xfrm>
            <a:off x="304800" y="4379532"/>
            <a:ext cx="8467722" cy="13419058"/>
          </a:xfrm>
        </p:spPr>
        <p:txBody>
          <a:bodyPr/>
          <a:lstStyle/>
          <a:p>
            <a:r>
              <a:rPr lang="en-US" dirty="0"/>
              <a:t>As the technology improving in recent year, our phone, iPad, laptop can display higher and higher resolution of image, but for some image we may not have the high-resolution version for some reason. S</a:t>
            </a:r>
            <a:r>
              <a:rPr lang="en-US" altLang="zh-CN" dirty="0"/>
              <a:t>o, Therefore, humans need some way to convert low resolution pictures to high resolution. With the advancement of computers and theory, the convolutional neural network (CNN) model of deep learning can be used to do exactly that.</a:t>
            </a:r>
          </a:p>
          <a:p>
            <a:endParaRPr lang="en-US" dirty="0"/>
          </a:p>
          <a:p>
            <a:r>
              <a:rPr lang="en-US" dirty="0"/>
              <a:t>In 2014, a network named Super-Resolution CNN(SRCNN) was published in the paper, "Image Super-Resolution Using Deep Convolutional Networks" by Chao Dong, et al. This model can improve the resolution of the picture very well. </a:t>
            </a:r>
          </a:p>
          <a:p>
            <a:endParaRPr lang="en-US" dirty="0"/>
          </a:p>
          <a:p>
            <a:r>
              <a:rPr lang="en-US" dirty="0"/>
              <a:t>In this project, we first rewrite the SRCNN model using pytorch and recorded the change in the peak signal to noise ratio (PSNR) of the image as the number of epochs increased. </a:t>
            </a:r>
          </a:p>
          <a:p>
            <a:endParaRPr lang="en-US" dirty="0"/>
          </a:p>
          <a:p>
            <a:r>
              <a:rPr lang="en-US" dirty="0"/>
              <a:t>Next, we changed the up-sampling layer in the SRCNN model to a convtrans layer to build an upgrade version of SRCNN model. We called it as SRCNNPlus. And recorded PSNR. The results obtained are almost the same as the original model.</a:t>
            </a:r>
          </a:p>
          <a:p>
            <a:endParaRPr lang="en-US" dirty="0"/>
          </a:p>
          <a:p>
            <a:r>
              <a:rPr lang="en-US" dirty="0"/>
              <a:t>Finally, we used Res Block to build a more complex model. We call it ResCNN. Through training and testing, the results obtained by this model are the best.</a:t>
            </a:r>
          </a:p>
          <a:p>
            <a:endParaRPr lang="en-US" dirty="0"/>
          </a:p>
          <a:p>
            <a:r>
              <a:rPr lang="en-US" dirty="0"/>
              <a:t>At the same time, we have added some new features in data loader. Allows the model to change the input color standard, between RGB and YUV. At the same time, it can enlarge pictures of any resolution to any desired multiple.</a:t>
            </a:r>
          </a:p>
          <a:p>
            <a:endParaRPr lang="en-US" dirty="0"/>
          </a:p>
          <a:p>
            <a:endParaRPr lang="en-US" dirty="0"/>
          </a:p>
          <a:p>
            <a:r>
              <a:rPr kumimoji="1" lang="en-US" altLang="zh-CN" dirty="0"/>
              <a:t>The dataset is from Kaggle: </a:t>
            </a:r>
            <a:r>
              <a:rPr kumimoji="1" lang="en-US" altLang="zh-CN" dirty="0">
                <a:hlinkClick r:id="rId2"/>
              </a:rPr>
              <a:t>https://www.kaggle.com/datasets/bansalyash/div2k-valid-hr</a:t>
            </a:r>
            <a:endParaRPr kumimoji="1" lang="en-US" altLang="zh-CN" dirty="0"/>
          </a:p>
          <a:p>
            <a:r>
              <a:rPr kumimoji="1" lang="en-US" altLang="zh-CN" dirty="0"/>
              <a:t>It contains 400 train, 100 validation, but we only used 100 train and 20 validation. </a:t>
            </a:r>
          </a:p>
          <a:p>
            <a:endParaRPr kumimoji="1" lang="zh-CN" altLang="en-US" dirty="0"/>
          </a:p>
          <a:p>
            <a:r>
              <a:rPr lang="en-US" dirty="0"/>
              <a:t>Here are some images from the dataset:</a:t>
            </a:r>
          </a:p>
        </p:txBody>
      </p:sp>
      <p:sp>
        <p:nvSpPr>
          <p:cNvPr id="14" name="Text Placeholder 13">
            <a:extLst>
              <a:ext uri="{FF2B5EF4-FFF2-40B4-BE49-F238E27FC236}">
                <a16:creationId xmlns:a16="http://schemas.microsoft.com/office/drawing/2014/main" id="{74E6D7D5-B25B-1140-BA40-5EBAC6FEDA41}"/>
              </a:ext>
            </a:extLst>
          </p:cNvPr>
          <p:cNvSpPr>
            <a:spLocks noGrp="1"/>
          </p:cNvSpPr>
          <p:nvPr>
            <p:ph type="body" sz="quarter" idx="33"/>
          </p:nvPr>
        </p:nvSpPr>
        <p:spPr>
          <a:xfrm>
            <a:off x="9039234" y="4282540"/>
            <a:ext cx="8467722" cy="6524863"/>
          </a:xfrm>
        </p:spPr>
        <p:txBody>
          <a:bodyPr/>
          <a:lstStyle/>
          <a:p>
            <a:r>
              <a:rPr kumimoji="1" lang="en-US" altLang="zh-CN" dirty="0"/>
              <a:t>1.Resize picture of various resolution into 1080*1920.</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t>2.Read image in “YUV” instead of “RGB”.</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t>3.Resize the picture with dimension 1080*1920(High resolution) into dimension 540*960 (Low Resolution). </a:t>
            </a:r>
          </a:p>
          <a:p>
            <a:endParaRPr lang="en-US" dirty="0"/>
          </a:p>
        </p:txBody>
      </p:sp>
      <p:sp>
        <p:nvSpPr>
          <p:cNvPr id="15" name="Text Placeholder 14">
            <a:extLst>
              <a:ext uri="{FF2B5EF4-FFF2-40B4-BE49-F238E27FC236}">
                <a16:creationId xmlns:a16="http://schemas.microsoft.com/office/drawing/2014/main" id="{644E0382-B6F5-9B4D-8D2B-1D592647D3B8}"/>
              </a:ext>
            </a:extLst>
          </p:cNvPr>
          <p:cNvSpPr>
            <a:spLocks noGrp="1"/>
          </p:cNvSpPr>
          <p:nvPr>
            <p:ph type="body" sz="quarter" idx="35"/>
          </p:nvPr>
        </p:nvSpPr>
        <p:spPr>
          <a:xfrm>
            <a:off x="9039236" y="11947422"/>
            <a:ext cx="8467722" cy="7017306"/>
          </a:xfrm>
        </p:spPr>
        <p:txBody>
          <a:bodyPr/>
          <a:lstStyle/>
          <a:p>
            <a:r>
              <a:rPr kumimoji="1" lang="en-US" altLang="zh-CN" dirty="0"/>
              <a:t>1.Reference to the idea in pix2pix, in many cases, models trained by low resolution images perform better. So, we cut a small piece of image with a resolution of 108*192 from a 540*960 image and use it to generate an image with a resolution of 216*384.</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t>2.Added the augmentation with 50% probability of doing a horizontal flip and 50% probability of doing vertical flip.</a:t>
            </a:r>
          </a:p>
          <a:p>
            <a:endParaRPr kumimoji="1" lang="en-US" altLang="zh-CN" dirty="0"/>
          </a:p>
          <a:p>
            <a:endParaRPr kumimoji="1" lang="en-US" altLang="zh-CN" dirty="0"/>
          </a:p>
          <a:p>
            <a:endParaRPr kumimoji="1" lang="en-US" altLang="zh-CN" dirty="0"/>
          </a:p>
          <a:p>
            <a:endParaRPr kumimoji="1" lang="en-US" altLang="zh-CN" dirty="0"/>
          </a:p>
          <a:p>
            <a:r>
              <a:rPr kumimoji="1" lang="en-US" altLang="zh-CN" dirty="0"/>
              <a:t>3.Because of the 2</a:t>
            </a:r>
            <a:r>
              <a:rPr kumimoji="1" lang="en-US" altLang="zh-CN" baseline="30000" dirty="0"/>
              <a:t>nd</a:t>
            </a:r>
            <a:r>
              <a:rPr kumimoji="1" lang="en-US" altLang="zh-CN" dirty="0"/>
              <a:t> and 3</a:t>
            </a:r>
            <a:r>
              <a:rPr kumimoji="1" lang="en-US" altLang="zh-CN" baseline="30000" dirty="0"/>
              <a:t>rd</a:t>
            </a:r>
            <a:r>
              <a:rPr kumimoji="1" lang="en-US" altLang="zh-CN" dirty="0"/>
              <a:t> channel of YUV is a linear combination of the 1</a:t>
            </a:r>
            <a:r>
              <a:rPr kumimoji="1" lang="en-US" altLang="zh-CN" baseline="30000" dirty="0"/>
              <a:t>st</a:t>
            </a:r>
            <a:r>
              <a:rPr kumimoji="1" lang="en-US" altLang="zh-CN" dirty="0"/>
              <a:t> channel, we only used the 1</a:t>
            </a:r>
            <a:r>
              <a:rPr kumimoji="1" lang="en-US" altLang="zh-CN" baseline="30000" dirty="0"/>
              <a:t>st</a:t>
            </a:r>
            <a:r>
              <a:rPr kumimoji="1" lang="en-US" altLang="zh-CN" dirty="0"/>
              <a:t> channel to train the model.</a:t>
            </a:r>
          </a:p>
          <a:p>
            <a:endParaRPr lang="en-US" dirty="0"/>
          </a:p>
        </p:txBody>
      </p:sp>
      <p:sp>
        <p:nvSpPr>
          <p:cNvPr id="16" name="Text Placeholder 15">
            <a:extLst>
              <a:ext uri="{FF2B5EF4-FFF2-40B4-BE49-F238E27FC236}">
                <a16:creationId xmlns:a16="http://schemas.microsoft.com/office/drawing/2014/main" id="{82AA0FCF-63ED-6042-B2E6-0A40375769AC}"/>
              </a:ext>
            </a:extLst>
          </p:cNvPr>
          <p:cNvSpPr>
            <a:spLocks noGrp="1"/>
          </p:cNvSpPr>
          <p:nvPr>
            <p:ph type="body" sz="quarter" idx="36"/>
          </p:nvPr>
        </p:nvSpPr>
        <p:spPr>
          <a:xfrm>
            <a:off x="17735553" y="4319902"/>
            <a:ext cx="8467722" cy="5170646"/>
          </a:xfrm>
        </p:spPr>
        <p:txBody>
          <a:bodyPr/>
          <a:lstStyle/>
          <a:p>
            <a:r>
              <a:rPr lang="en-US" dirty="0"/>
              <a:t>The SRCNN model in the original paper is written by TensorFlow. Here, we rewrite it with pytorch. </a:t>
            </a:r>
          </a:p>
          <a:p>
            <a:endParaRPr lang="en-US" dirty="0"/>
          </a:p>
          <a:p>
            <a:r>
              <a:rPr lang="en-US" dirty="0"/>
              <a:t>This model has an up-sampling layer and 3 convolutions layers with padding. Their kernel sizes are 9, 3 and 5. For the two Conv layers, we use ReLu as the activation function, and the last Conv layer has no activation function.</a:t>
            </a:r>
          </a:p>
          <a:p>
            <a:endParaRPr lang="en-US" dirty="0"/>
          </a:p>
          <a:p>
            <a:r>
              <a:rPr lang="en-US" dirty="0"/>
              <a:t>The size of the input image is 1*108*192, and the output is 1*216*384.</a:t>
            </a:r>
          </a:p>
          <a:p>
            <a:endParaRPr lang="en-US" dirty="0"/>
          </a:p>
          <a:p>
            <a:r>
              <a:rPr lang="en-US" dirty="0"/>
              <a:t>Here are the coding and the structure of this model:</a:t>
            </a:r>
          </a:p>
          <a:p>
            <a:endParaRPr lang="en-US" dirty="0"/>
          </a:p>
        </p:txBody>
      </p:sp>
      <p:sp>
        <p:nvSpPr>
          <p:cNvPr id="17" name="Text Placeholder 16">
            <a:extLst>
              <a:ext uri="{FF2B5EF4-FFF2-40B4-BE49-F238E27FC236}">
                <a16:creationId xmlns:a16="http://schemas.microsoft.com/office/drawing/2014/main" id="{13FD735A-68EB-6542-9A47-4489BD5504C5}"/>
              </a:ext>
            </a:extLst>
          </p:cNvPr>
          <p:cNvSpPr>
            <a:spLocks noGrp="1"/>
          </p:cNvSpPr>
          <p:nvPr>
            <p:ph type="body" sz="quarter" idx="37"/>
          </p:nvPr>
        </p:nvSpPr>
        <p:spPr>
          <a:xfrm>
            <a:off x="26431877" y="4319902"/>
            <a:ext cx="8467722" cy="6586418"/>
          </a:xfrm>
        </p:spPr>
        <p:txBody>
          <a:bodyPr/>
          <a:lstStyle/>
          <a:p>
            <a:r>
              <a:rPr lang="en-US" dirty="0"/>
              <a:t>By using Res Block, we try to continue to improve the PSNR of upscaled images.</a:t>
            </a:r>
          </a:p>
          <a:p>
            <a:endParaRPr lang="en-US" dirty="0"/>
          </a:p>
          <a:p>
            <a:r>
              <a:rPr lang="en-US" dirty="0"/>
              <a:t>This model consists of a Conv layer with activation function, four Res Blocks, a Convtrans layer with activation function, and a Conv layer without activation function.</a:t>
            </a:r>
          </a:p>
          <a:p>
            <a:endParaRPr lang="en-US" dirty="0"/>
          </a:p>
          <a:p>
            <a:r>
              <a:rPr lang="en-US" dirty="0"/>
              <a:t>Among them, each Res Block consists of a Conv layer with activation function and a Conv layer without activation function. Activation function We still use ReLu function.</a:t>
            </a:r>
            <a:r>
              <a:rPr lang="en-US" altLang="zh-CN" dirty="0"/>
              <a:t> The input size and out put size is the same as the former 2 models.</a:t>
            </a:r>
          </a:p>
          <a:p>
            <a:endParaRPr lang="en-US" altLang="zh-CN" dirty="0"/>
          </a:p>
          <a:p>
            <a:r>
              <a:rPr lang="en-US" altLang="zh-CN" dirty="0"/>
              <a:t>Here are the coding and the structure of this model:</a:t>
            </a:r>
          </a:p>
          <a:p>
            <a:endParaRPr lang="en-US" altLang="zh-CN" dirty="0"/>
          </a:p>
          <a:p>
            <a:endParaRPr lang="en-US" altLang="zh-CN" dirty="0"/>
          </a:p>
          <a:p>
            <a:endParaRPr lang="en-US" altLang="zh-CN" dirty="0"/>
          </a:p>
          <a:p>
            <a:endParaRPr lang="en-US" dirty="0"/>
          </a:p>
        </p:txBody>
      </p:sp>
      <p:sp>
        <p:nvSpPr>
          <p:cNvPr id="18" name="Text Placeholder 17">
            <a:extLst>
              <a:ext uri="{FF2B5EF4-FFF2-40B4-BE49-F238E27FC236}">
                <a16:creationId xmlns:a16="http://schemas.microsoft.com/office/drawing/2014/main" id="{EBC235D8-181A-0C45-9855-40D5B056782F}"/>
              </a:ext>
            </a:extLst>
          </p:cNvPr>
          <p:cNvSpPr>
            <a:spLocks noGrp="1"/>
          </p:cNvSpPr>
          <p:nvPr>
            <p:ph type="body" sz="quarter" idx="38"/>
          </p:nvPr>
        </p:nvSpPr>
        <p:spPr>
          <a:xfrm>
            <a:off x="35169626" y="15935465"/>
            <a:ext cx="8467722" cy="2277547"/>
          </a:xfrm>
        </p:spPr>
        <p:txBody>
          <a:bodyPr/>
          <a:lstStyle/>
          <a:p>
            <a:r>
              <a:rPr lang="en-US" dirty="0"/>
              <a:t>We are greatly appreciating Prof. Fang Jin. Through her course, we learned a lot about deep learning. At the same time, we would also like to thank the TA (Zhou Yang) of this class, he is a very competent and kind TA, who answered a lot of questions to the students during the Office Hour.</a:t>
            </a:r>
          </a:p>
        </p:txBody>
      </p:sp>
      <p:sp>
        <p:nvSpPr>
          <p:cNvPr id="19" name="Text Placeholder 18">
            <a:extLst>
              <a:ext uri="{FF2B5EF4-FFF2-40B4-BE49-F238E27FC236}">
                <a16:creationId xmlns:a16="http://schemas.microsoft.com/office/drawing/2014/main" id="{18B4EF66-1377-2D40-AEFE-E5CD871963F5}"/>
              </a:ext>
            </a:extLst>
          </p:cNvPr>
          <p:cNvSpPr>
            <a:spLocks noGrp="1"/>
          </p:cNvSpPr>
          <p:nvPr>
            <p:ph type="body" sz="quarter" idx="39"/>
          </p:nvPr>
        </p:nvSpPr>
        <p:spPr>
          <a:xfrm>
            <a:off x="35109151" y="8780295"/>
            <a:ext cx="8467722" cy="2477360"/>
          </a:xfrm>
        </p:spPr>
        <p:txBody>
          <a:bodyPr/>
          <a:lstStyle/>
          <a:p>
            <a:pPr marL="457200" indent="-457200">
              <a:buFont typeface="+mj-lt"/>
              <a:buAutoNum type="arabicPeriod"/>
            </a:pPr>
            <a:r>
              <a:rPr lang="en-US" dirty="0"/>
              <a:t>Our project can customize the size and magnification of the input image, which is very practical in practical use.</a:t>
            </a:r>
          </a:p>
          <a:p>
            <a:pPr marL="457200" indent="-457200">
              <a:buFont typeface="+mj-lt"/>
              <a:buAutoNum type="arabicPeriod"/>
            </a:pPr>
            <a:r>
              <a:rPr lang="en-US" dirty="0"/>
              <a:t>Our model is written in pytorch. Compared to TensorFlow in the original text, pytorch is now more widely used.</a:t>
            </a:r>
          </a:p>
          <a:p>
            <a:pPr marL="457200" indent="-457200">
              <a:buFont typeface="+mj-lt"/>
              <a:buAutoNum type="arabicPeriod"/>
            </a:pPr>
            <a:r>
              <a:rPr lang="en-US" dirty="0"/>
              <a:t>Our model can choose to use RGB or YUV as input color space for training. Only a few parameters need to be changed.</a:t>
            </a:r>
          </a:p>
          <a:p>
            <a:endParaRPr lang="en-US" dirty="0"/>
          </a:p>
        </p:txBody>
      </p:sp>
      <p:sp>
        <p:nvSpPr>
          <p:cNvPr id="20" name="Text Placeholder 19">
            <a:extLst>
              <a:ext uri="{FF2B5EF4-FFF2-40B4-BE49-F238E27FC236}">
                <a16:creationId xmlns:a16="http://schemas.microsoft.com/office/drawing/2014/main" id="{667FC129-AC18-8E41-93BA-B73927B13C58}"/>
              </a:ext>
            </a:extLst>
          </p:cNvPr>
          <p:cNvSpPr>
            <a:spLocks noGrp="1"/>
          </p:cNvSpPr>
          <p:nvPr>
            <p:ph type="body" sz="quarter" idx="40"/>
          </p:nvPr>
        </p:nvSpPr>
        <p:spPr>
          <a:xfrm>
            <a:off x="26518552" y="17625698"/>
            <a:ext cx="8424862" cy="4431983"/>
          </a:xfrm>
        </p:spPr>
        <p:txBody>
          <a:bodyPr/>
          <a:lstStyle/>
          <a:p>
            <a:r>
              <a:rPr lang="en-US" altLang="zh-CN" dirty="0"/>
              <a:t>The two plots show that:</a:t>
            </a:r>
          </a:p>
          <a:p>
            <a:pPr marL="342900" indent="-342900">
              <a:buFont typeface="+mj-lt"/>
              <a:buAutoNum type="arabicPeriod"/>
            </a:pPr>
            <a:r>
              <a:rPr lang="en-US" altLang="zh-CN" dirty="0"/>
              <a:t>All of three model convergence very fast. When the number of epochs is close to 30, all three models are nearly convergent.</a:t>
            </a:r>
          </a:p>
          <a:p>
            <a:pPr marL="342900" indent="-342900">
              <a:buFont typeface="+mj-lt"/>
              <a:buAutoNum type="arabicPeriod"/>
            </a:pPr>
            <a:r>
              <a:rPr lang="en-US" altLang="zh-CN" dirty="0"/>
              <a:t>Among these models, ResCNN performs best. The final PSNR can be larger than 30dB. This means that there is no visible difference between the increased resolution image and the original image.</a:t>
            </a:r>
          </a:p>
          <a:p>
            <a:endParaRPr lang="en-US" altLang="zh-CN" dirty="0"/>
          </a:p>
          <a:p>
            <a:r>
              <a:rPr lang="en-US" altLang="zh-CN" dirty="0"/>
              <a:t>So, we can make a conclusion that the ResCNN model can be used to improve the resolution of images.</a:t>
            </a:r>
          </a:p>
          <a:p>
            <a:endParaRPr lang="en-US" dirty="0"/>
          </a:p>
        </p:txBody>
      </p:sp>
      <p:pic>
        <p:nvPicPr>
          <p:cNvPr id="25" name="图片 24">
            <a:extLst>
              <a:ext uri="{FF2B5EF4-FFF2-40B4-BE49-F238E27FC236}">
                <a16:creationId xmlns:a16="http://schemas.microsoft.com/office/drawing/2014/main" id="{CFA6B8DB-AF5A-4D3E-8AC4-B36F9C1FCBA9}"/>
              </a:ext>
            </a:extLst>
          </p:cNvPr>
          <p:cNvPicPr>
            <a:picLocks noChangeAspect="1"/>
          </p:cNvPicPr>
          <p:nvPr/>
        </p:nvPicPr>
        <p:blipFill>
          <a:blip r:embed="rId3"/>
          <a:stretch>
            <a:fillRect/>
          </a:stretch>
        </p:blipFill>
        <p:spPr>
          <a:xfrm>
            <a:off x="9648666" y="7613110"/>
            <a:ext cx="6072044" cy="1518011"/>
          </a:xfrm>
          <a:prstGeom prst="rect">
            <a:avLst/>
          </a:prstGeom>
        </p:spPr>
      </p:pic>
      <p:pic>
        <p:nvPicPr>
          <p:cNvPr id="31" name="图片 30">
            <a:extLst>
              <a:ext uri="{FF2B5EF4-FFF2-40B4-BE49-F238E27FC236}">
                <a16:creationId xmlns:a16="http://schemas.microsoft.com/office/drawing/2014/main" id="{364726A3-980B-44F0-92AC-9534AB17942A}"/>
              </a:ext>
            </a:extLst>
          </p:cNvPr>
          <p:cNvPicPr>
            <a:picLocks noChangeAspect="1"/>
          </p:cNvPicPr>
          <p:nvPr/>
        </p:nvPicPr>
        <p:blipFill>
          <a:blip r:embed="rId4"/>
          <a:stretch>
            <a:fillRect/>
          </a:stretch>
        </p:blipFill>
        <p:spPr>
          <a:xfrm>
            <a:off x="9694019" y="10112789"/>
            <a:ext cx="3513688" cy="1345084"/>
          </a:xfrm>
          <a:prstGeom prst="rect">
            <a:avLst/>
          </a:prstGeom>
        </p:spPr>
      </p:pic>
      <p:sp>
        <p:nvSpPr>
          <p:cNvPr id="33" name="Text Placeholder 4">
            <a:extLst>
              <a:ext uri="{FF2B5EF4-FFF2-40B4-BE49-F238E27FC236}">
                <a16:creationId xmlns:a16="http://schemas.microsoft.com/office/drawing/2014/main" id="{CBA4439F-6E0D-4A72-8A96-AC9BBCF866D6}"/>
              </a:ext>
            </a:extLst>
          </p:cNvPr>
          <p:cNvSpPr txBox="1">
            <a:spLocks/>
          </p:cNvSpPr>
          <p:nvPr/>
        </p:nvSpPr>
        <p:spPr>
          <a:xfrm>
            <a:off x="304800" y="14779348"/>
            <a:ext cx="8467725" cy="400110"/>
          </a:xfrm>
          <a:prstGeom prst="rect">
            <a:avLst/>
          </a:prstGeom>
        </p:spPr>
        <p:txBody>
          <a:bodyPr wrap="square">
            <a:spAutoFit/>
          </a:bodyPr>
          <a:lstStyle>
            <a:lvl1pPr marL="0" indent="0" algn="ctr" defTabSz="2925860" rtl="0" eaLnBrk="1" latinLnBrk="0" hangingPunct="1">
              <a:spcBef>
                <a:spcPct val="20000"/>
              </a:spcBef>
              <a:buFont typeface="Arial" pitchFamily="34" charset="0"/>
              <a:buNone/>
              <a:tabLst/>
              <a:defRPr lang="en-US" sz="2000" b="1" kern="1200" dirty="0">
                <a:solidFill>
                  <a:schemeClr val="accent1">
                    <a:lumMod val="50000"/>
                  </a:schemeClr>
                </a:solidFill>
                <a:latin typeface="+mj-lt"/>
                <a:ea typeface="+mn-ea"/>
                <a:cs typeface="+mn-cs"/>
              </a:defRPr>
            </a:lvl1pPr>
            <a:lvl2pPr marL="507987" indent="-507987" algn="l" defTabSz="2925860" rtl="0" eaLnBrk="1" latinLnBrk="0" hangingPunct="1">
              <a:spcBef>
                <a:spcPct val="20000"/>
              </a:spcBef>
              <a:buFont typeface="Arial" pitchFamily="34" charset="0"/>
              <a:buChar char="–"/>
              <a:tabLst/>
              <a:defRPr lang="en-US" sz="3200" kern="1200" smtClean="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lang="en-US" sz="2000" kern="1200" smtClean="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lang="en-US" sz="1600" kern="1200" smtClean="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lang="en-US"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r>
              <a:rPr lang="en-US" altLang="zh-CN" dirty="0"/>
              <a:t>Information about Dataset</a:t>
            </a:r>
          </a:p>
        </p:txBody>
      </p:sp>
      <p:pic>
        <p:nvPicPr>
          <p:cNvPr id="39" name="图片 38">
            <a:extLst>
              <a:ext uri="{FF2B5EF4-FFF2-40B4-BE49-F238E27FC236}">
                <a16:creationId xmlns:a16="http://schemas.microsoft.com/office/drawing/2014/main" id="{4E8D840D-F345-49C4-A3C9-0072637A3F55}"/>
              </a:ext>
            </a:extLst>
          </p:cNvPr>
          <p:cNvPicPr>
            <a:picLocks noChangeAspect="1"/>
          </p:cNvPicPr>
          <p:nvPr/>
        </p:nvPicPr>
        <p:blipFill>
          <a:blip r:embed="rId5"/>
          <a:stretch>
            <a:fillRect/>
          </a:stretch>
        </p:blipFill>
        <p:spPr>
          <a:xfrm>
            <a:off x="900669" y="17374600"/>
            <a:ext cx="3938463" cy="3944656"/>
          </a:xfrm>
          <a:prstGeom prst="rect">
            <a:avLst/>
          </a:prstGeom>
        </p:spPr>
      </p:pic>
      <p:pic>
        <p:nvPicPr>
          <p:cNvPr id="40" name="图片 39" descr="文本&#10;&#10;描述已自动生成">
            <a:extLst>
              <a:ext uri="{FF2B5EF4-FFF2-40B4-BE49-F238E27FC236}">
                <a16:creationId xmlns:a16="http://schemas.microsoft.com/office/drawing/2014/main" id="{CC5D2F23-7802-48EB-B72F-4A026A896DAC}"/>
              </a:ext>
            </a:extLst>
          </p:cNvPr>
          <p:cNvPicPr>
            <a:picLocks noChangeAspect="1"/>
          </p:cNvPicPr>
          <p:nvPr/>
        </p:nvPicPr>
        <p:blipFill>
          <a:blip r:embed="rId6"/>
          <a:stretch>
            <a:fillRect/>
          </a:stretch>
        </p:blipFill>
        <p:spPr>
          <a:xfrm>
            <a:off x="17913336" y="8862209"/>
            <a:ext cx="7642396" cy="1710481"/>
          </a:xfrm>
          <a:prstGeom prst="rect">
            <a:avLst/>
          </a:prstGeom>
        </p:spPr>
      </p:pic>
      <p:pic>
        <p:nvPicPr>
          <p:cNvPr id="41" name="图片 40">
            <a:extLst>
              <a:ext uri="{FF2B5EF4-FFF2-40B4-BE49-F238E27FC236}">
                <a16:creationId xmlns:a16="http://schemas.microsoft.com/office/drawing/2014/main" id="{4789A625-11F4-4C12-8991-9D7A8CF1AAD1}"/>
              </a:ext>
            </a:extLst>
          </p:cNvPr>
          <p:cNvPicPr>
            <a:picLocks noChangeAspect="1"/>
          </p:cNvPicPr>
          <p:nvPr/>
        </p:nvPicPr>
        <p:blipFill>
          <a:blip r:embed="rId7"/>
          <a:srcRect/>
          <a:stretch/>
        </p:blipFill>
        <p:spPr>
          <a:xfrm>
            <a:off x="17913336" y="10778001"/>
            <a:ext cx="8201659" cy="2338842"/>
          </a:xfrm>
          <a:prstGeom prst="rect">
            <a:avLst/>
          </a:prstGeom>
        </p:spPr>
      </p:pic>
      <p:sp>
        <p:nvSpPr>
          <p:cNvPr id="42" name="Text Placeholder 7">
            <a:extLst>
              <a:ext uri="{FF2B5EF4-FFF2-40B4-BE49-F238E27FC236}">
                <a16:creationId xmlns:a16="http://schemas.microsoft.com/office/drawing/2014/main" id="{7330C6A7-ED10-423E-BD2F-F5586D01229E}"/>
              </a:ext>
            </a:extLst>
          </p:cNvPr>
          <p:cNvSpPr txBox="1">
            <a:spLocks/>
          </p:cNvSpPr>
          <p:nvPr/>
        </p:nvSpPr>
        <p:spPr>
          <a:xfrm>
            <a:off x="17711738" y="13616379"/>
            <a:ext cx="8467724" cy="400110"/>
          </a:xfrm>
          <a:prstGeom prst="rect">
            <a:avLst/>
          </a:prstGeom>
        </p:spPr>
        <p:txBody>
          <a:bodyPr wrap="square">
            <a:spAutoFit/>
          </a:bodyPr>
          <a:lstStyle>
            <a:lvl1pPr marL="0" indent="0" algn="ctr" defTabSz="2925860" rtl="0" eaLnBrk="1" latinLnBrk="0" hangingPunct="1">
              <a:spcBef>
                <a:spcPct val="20000"/>
              </a:spcBef>
              <a:buFont typeface="Arial" pitchFamily="34" charset="0"/>
              <a:buNone/>
              <a:tabLst/>
              <a:defRPr lang="en-US" sz="2000" b="1" kern="1200" dirty="0">
                <a:solidFill>
                  <a:schemeClr val="accent1">
                    <a:lumMod val="50000"/>
                  </a:schemeClr>
                </a:solidFill>
                <a:latin typeface="+mj-lt"/>
                <a:ea typeface="+mn-ea"/>
                <a:cs typeface="+mn-cs"/>
              </a:defRPr>
            </a:lvl1pPr>
            <a:lvl2pPr marL="507987" indent="-507987" algn="l" defTabSz="2925860" rtl="0" eaLnBrk="1" latinLnBrk="0" hangingPunct="1">
              <a:spcBef>
                <a:spcPct val="20000"/>
              </a:spcBef>
              <a:buFont typeface="Arial" pitchFamily="34" charset="0"/>
              <a:buChar char="–"/>
              <a:tabLst/>
              <a:defRPr lang="en-US" sz="3200" kern="1200" smtClean="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lang="en-US" sz="2000" kern="1200" smtClean="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lang="en-US" sz="1600" kern="1200" smtClean="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lang="en-US"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r>
              <a:rPr lang="en-US" dirty="0"/>
              <a:t>Model 2: SRCNNPlus</a:t>
            </a:r>
          </a:p>
        </p:txBody>
      </p:sp>
      <p:sp>
        <p:nvSpPr>
          <p:cNvPr id="43" name="Text Placeholder 15">
            <a:extLst>
              <a:ext uri="{FF2B5EF4-FFF2-40B4-BE49-F238E27FC236}">
                <a16:creationId xmlns:a16="http://schemas.microsoft.com/office/drawing/2014/main" id="{38938C65-F14F-4170-A32A-1474C1BBC342}"/>
              </a:ext>
            </a:extLst>
          </p:cNvPr>
          <p:cNvSpPr txBox="1">
            <a:spLocks/>
          </p:cNvSpPr>
          <p:nvPr/>
        </p:nvSpPr>
        <p:spPr>
          <a:xfrm>
            <a:off x="17768179" y="14032855"/>
            <a:ext cx="8467722" cy="4124206"/>
          </a:xfrm>
          <a:prstGeom prst="rect">
            <a:avLst/>
          </a:prstGeom>
        </p:spPr>
        <p:txBody>
          <a:bodyPr wrap="square" lIns="365760" tIns="365760" rIns="365760" bIns="365760">
            <a:spAutoFit/>
          </a:bodyPr>
          <a:lstStyle>
            <a:lvl1pPr marL="0" indent="0" algn="l" defTabSz="2925860" rtl="0" eaLnBrk="1" latinLnBrk="0" hangingPunct="1">
              <a:spcBef>
                <a:spcPct val="20000"/>
              </a:spcBef>
              <a:buFont typeface="Arial" pitchFamily="34" charset="0"/>
              <a:buNone/>
              <a:tabLst/>
              <a:defRPr lang="en-US" sz="2000" kern="1200" dirty="0">
                <a:solidFill>
                  <a:schemeClr val="tx1"/>
                </a:solidFill>
                <a:latin typeface="+mn-lt"/>
                <a:ea typeface="+mn-ea"/>
                <a:cs typeface="+mn-cs"/>
              </a:defRPr>
            </a:lvl1pPr>
            <a:lvl2pPr marL="461963" indent="-231775" algn="l" defTabSz="2925860" rtl="0" eaLnBrk="1" latinLnBrk="0" hangingPunct="1">
              <a:spcBef>
                <a:spcPct val="20000"/>
              </a:spcBef>
              <a:buFont typeface="Arial" pitchFamily="34" charset="0"/>
              <a:buChar char="–"/>
              <a:tabLst/>
              <a:defRPr lang="en-US" sz="1600" kern="1200" dirty="0">
                <a:solidFill>
                  <a:schemeClr val="tx1"/>
                </a:solidFill>
                <a:latin typeface="+mn-lt"/>
                <a:ea typeface="+mn-ea"/>
                <a:cs typeface="+mn-cs"/>
              </a:defRPr>
            </a:lvl2pPr>
            <a:lvl3pPr marL="461963" indent="-231775" algn="l" defTabSz="2925860" rtl="0" eaLnBrk="1" latinLnBrk="0" hangingPunct="1">
              <a:spcBef>
                <a:spcPct val="20000"/>
              </a:spcBef>
              <a:buFont typeface="Arial" pitchFamily="34" charset="0"/>
              <a:buChar char="•"/>
              <a:tabLst/>
              <a:defRPr lang="en-US" sz="1200" kern="1200" dirty="0">
                <a:solidFill>
                  <a:schemeClr val="tx1"/>
                </a:solidFill>
                <a:latin typeface="+mn-lt"/>
                <a:ea typeface="+mn-ea"/>
                <a:cs typeface="+mn-cs"/>
              </a:defRPr>
            </a:lvl3pPr>
            <a:lvl4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4pPr>
            <a:lvl5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r>
              <a:rPr lang="en-US" dirty="0"/>
              <a:t>In order to improve the output PSNR, we improved the model and built the SRCNNPlus model. </a:t>
            </a:r>
            <a:r>
              <a:rPr lang="en-US" altLang="zh-CN" dirty="0"/>
              <a:t>The input size and out put size is the same as the original model.</a:t>
            </a:r>
          </a:p>
          <a:p>
            <a:endParaRPr lang="en-US" dirty="0"/>
          </a:p>
          <a:p>
            <a:r>
              <a:rPr lang="en-US" altLang="zh-CN" dirty="0"/>
              <a:t>This model has a convtrans layer and 3 convolutions layers with padding. Their kernel sizes are 9, 3 and 5. The first three layers with ReLu function as activation function and the last layer without.</a:t>
            </a:r>
          </a:p>
          <a:p>
            <a:endParaRPr lang="en-US" dirty="0"/>
          </a:p>
          <a:p>
            <a:r>
              <a:rPr lang="en-US" dirty="0"/>
              <a:t>Here are the coding and the structure of this model:</a:t>
            </a:r>
          </a:p>
          <a:p>
            <a:endParaRPr lang="en-US" dirty="0"/>
          </a:p>
        </p:txBody>
      </p:sp>
      <p:pic>
        <p:nvPicPr>
          <p:cNvPr id="44" name="图片 43" descr="文本&#10;&#10;中度可信度描述已自动生成">
            <a:extLst>
              <a:ext uri="{FF2B5EF4-FFF2-40B4-BE49-F238E27FC236}">
                <a16:creationId xmlns:a16="http://schemas.microsoft.com/office/drawing/2014/main" id="{4D24DB3C-A117-423B-B207-67D129C78211}"/>
              </a:ext>
            </a:extLst>
          </p:cNvPr>
          <p:cNvPicPr>
            <a:picLocks noChangeAspect="1"/>
          </p:cNvPicPr>
          <p:nvPr/>
        </p:nvPicPr>
        <p:blipFill>
          <a:blip r:embed="rId8"/>
          <a:stretch>
            <a:fillRect/>
          </a:stretch>
        </p:blipFill>
        <p:spPr>
          <a:xfrm>
            <a:off x="17913336" y="17456019"/>
            <a:ext cx="8266126" cy="1617054"/>
          </a:xfrm>
          <a:prstGeom prst="rect">
            <a:avLst/>
          </a:prstGeom>
        </p:spPr>
      </p:pic>
      <p:pic>
        <p:nvPicPr>
          <p:cNvPr id="45" name="图片 44">
            <a:extLst>
              <a:ext uri="{FF2B5EF4-FFF2-40B4-BE49-F238E27FC236}">
                <a16:creationId xmlns:a16="http://schemas.microsoft.com/office/drawing/2014/main" id="{3766A290-E327-48D8-AE1B-0DACC00C7E45}"/>
              </a:ext>
            </a:extLst>
          </p:cNvPr>
          <p:cNvPicPr>
            <a:picLocks noChangeAspect="1"/>
          </p:cNvPicPr>
          <p:nvPr/>
        </p:nvPicPr>
        <p:blipFill>
          <a:blip r:embed="rId9"/>
          <a:stretch>
            <a:fillRect/>
          </a:stretch>
        </p:blipFill>
        <p:spPr>
          <a:xfrm>
            <a:off x="17915928" y="19270194"/>
            <a:ext cx="8269163" cy="2086195"/>
          </a:xfrm>
          <a:prstGeom prst="rect">
            <a:avLst/>
          </a:prstGeom>
        </p:spPr>
      </p:pic>
      <p:pic>
        <p:nvPicPr>
          <p:cNvPr id="46" name="图片 45" descr="文本&#10;&#10;低可信度描述已自动生成">
            <a:extLst>
              <a:ext uri="{FF2B5EF4-FFF2-40B4-BE49-F238E27FC236}">
                <a16:creationId xmlns:a16="http://schemas.microsoft.com/office/drawing/2014/main" id="{45FFF62A-FF2B-4C47-886A-BF86604E8849}"/>
              </a:ext>
            </a:extLst>
          </p:cNvPr>
          <p:cNvPicPr>
            <a:picLocks noChangeAspect="1"/>
          </p:cNvPicPr>
          <p:nvPr/>
        </p:nvPicPr>
        <p:blipFill>
          <a:blip r:embed="rId10"/>
          <a:stretch>
            <a:fillRect/>
          </a:stretch>
        </p:blipFill>
        <p:spPr>
          <a:xfrm>
            <a:off x="26609653" y="9047433"/>
            <a:ext cx="7642397" cy="1957485"/>
          </a:xfrm>
          <a:prstGeom prst="rect">
            <a:avLst/>
          </a:prstGeom>
        </p:spPr>
      </p:pic>
      <p:sp>
        <p:nvSpPr>
          <p:cNvPr id="49" name="Text Placeholder 9">
            <a:extLst>
              <a:ext uri="{FF2B5EF4-FFF2-40B4-BE49-F238E27FC236}">
                <a16:creationId xmlns:a16="http://schemas.microsoft.com/office/drawing/2014/main" id="{B1EF2E1A-8897-4E40-8D51-E46DA0C01D75}"/>
              </a:ext>
            </a:extLst>
          </p:cNvPr>
          <p:cNvSpPr txBox="1">
            <a:spLocks/>
          </p:cNvSpPr>
          <p:nvPr/>
        </p:nvSpPr>
        <p:spPr>
          <a:xfrm>
            <a:off x="26384240" y="12893231"/>
            <a:ext cx="8467724" cy="400110"/>
          </a:xfrm>
          <a:prstGeom prst="rect">
            <a:avLst/>
          </a:prstGeom>
        </p:spPr>
        <p:txBody>
          <a:bodyPr wrap="square">
            <a:spAutoFit/>
          </a:bodyPr>
          <a:lstStyle>
            <a:lvl1pPr marL="0" indent="0" algn="ctr" defTabSz="2925860" rtl="0" eaLnBrk="1" latinLnBrk="0" hangingPunct="1">
              <a:spcBef>
                <a:spcPct val="20000"/>
              </a:spcBef>
              <a:buFont typeface="Arial" pitchFamily="34" charset="0"/>
              <a:buNone/>
              <a:tabLst/>
              <a:defRPr lang="en-US" sz="2000" b="1" kern="1200" dirty="0">
                <a:solidFill>
                  <a:schemeClr val="accent1">
                    <a:lumMod val="50000"/>
                  </a:schemeClr>
                </a:solidFill>
                <a:latin typeface="+mj-lt"/>
                <a:ea typeface="+mn-ea"/>
                <a:cs typeface="+mn-cs"/>
              </a:defRPr>
            </a:lvl1pPr>
            <a:lvl2pPr marL="507987" indent="-507987" algn="l" defTabSz="2925860" rtl="0" eaLnBrk="1" latinLnBrk="0" hangingPunct="1">
              <a:spcBef>
                <a:spcPct val="20000"/>
              </a:spcBef>
              <a:buFont typeface="Arial" pitchFamily="34" charset="0"/>
              <a:buChar char="–"/>
              <a:tabLst/>
              <a:defRPr lang="en-US" sz="3200" kern="1200" smtClean="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lang="en-US" sz="2000" kern="1200" smtClean="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lang="en-US" sz="1600" kern="1200" smtClean="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lang="en-US"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r>
              <a:rPr lang="en-US" dirty="0"/>
              <a:t>Model Result &amp; Conclusion</a:t>
            </a:r>
          </a:p>
        </p:txBody>
      </p:sp>
      <p:sp>
        <p:nvSpPr>
          <p:cNvPr id="52" name="Text Placeholder 16">
            <a:extLst>
              <a:ext uri="{FF2B5EF4-FFF2-40B4-BE49-F238E27FC236}">
                <a16:creationId xmlns:a16="http://schemas.microsoft.com/office/drawing/2014/main" id="{AD9C43B1-68E3-4794-8E31-879467049847}"/>
              </a:ext>
            </a:extLst>
          </p:cNvPr>
          <p:cNvSpPr txBox="1">
            <a:spLocks/>
          </p:cNvSpPr>
          <p:nvPr/>
        </p:nvSpPr>
        <p:spPr>
          <a:xfrm>
            <a:off x="26497122" y="13293341"/>
            <a:ext cx="8467722" cy="2400657"/>
          </a:xfrm>
          <a:prstGeom prst="rect">
            <a:avLst/>
          </a:prstGeom>
        </p:spPr>
        <p:txBody>
          <a:bodyPr wrap="square" lIns="365760" tIns="365760" rIns="365760" bIns="365760">
            <a:spAutoFit/>
          </a:bodyPr>
          <a:lstStyle>
            <a:lvl1pPr marL="0" indent="0" algn="l" defTabSz="2925860" rtl="0" eaLnBrk="1" latinLnBrk="0" hangingPunct="1">
              <a:spcBef>
                <a:spcPct val="20000"/>
              </a:spcBef>
              <a:buFont typeface="Arial" pitchFamily="34" charset="0"/>
              <a:buNone/>
              <a:tabLst/>
              <a:defRPr lang="en-US" sz="2000" kern="1200" dirty="0">
                <a:solidFill>
                  <a:schemeClr val="tx1"/>
                </a:solidFill>
                <a:latin typeface="+mn-lt"/>
                <a:ea typeface="+mn-ea"/>
                <a:cs typeface="+mn-cs"/>
              </a:defRPr>
            </a:lvl1pPr>
            <a:lvl2pPr marL="461963" indent="-231775" algn="l" defTabSz="2925860" rtl="0" eaLnBrk="1" latinLnBrk="0" hangingPunct="1">
              <a:spcBef>
                <a:spcPct val="20000"/>
              </a:spcBef>
              <a:buFont typeface="Arial" pitchFamily="34" charset="0"/>
              <a:buChar char="–"/>
              <a:tabLst/>
              <a:defRPr lang="en-US" sz="1600" kern="1200" dirty="0">
                <a:solidFill>
                  <a:schemeClr val="tx1"/>
                </a:solidFill>
                <a:latin typeface="+mn-lt"/>
                <a:ea typeface="+mn-ea"/>
                <a:cs typeface="+mn-cs"/>
              </a:defRPr>
            </a:lvl2pPr>
            <a:lvl3pPr marL="461963" indent="-231775" algn="l" defTabSz="2925860" rtl="0" eaLnBrk="1" latinLnBrk="0" hangingPunct="1">
              <a:spcBef>
                <a:spcPct val="20000"/>
              </a:spcBef>
              <a:buFont typeface="Arial" pitchFamily="34" charset="0"/>
              <a:buChar char="•"/>
              <a:tabLst/>
              <a:defRPr lang="en-US" sz="1200" kern="1200" dirty="0">
                <a:solidFill>
                  <a:schemeClr val="tx1"/>
                </a:solidFill>
                <a:latin typeface="+mn-lt"/>
                <a:ea typeface="+mn-ea"/>
                <a:cs typeface="+mn-cs"/>
              </a:defRPr>
            </a:lvl3pPr>
            <a:lvl4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4pPr>
            <a:lvl5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r>
              <a:rPr kumimoji="1" lang="en-US" altLang="zh-CN" dirty="0"/>
              <a:t>Trained each model for 200 epochs, save the images generate by training every 20 epoch. We set the beginning learning rate is 0.001 and will decrease 50% when the epoch reaches 100. </a:t>
            </a:r>
          </a:p>
          <a:p>
            <a:endParaRPr kumimoji="1" lang="en-US" altLang="zh-CN" dirty="0"/>
          </a:p>
          <a:p>
            <a:r>
              <a:rPr kumimoji="1" lang="en-US" altLang="zh-CN" dirty="0"/>
              <a:t>The result of model training can be shown in the following two plots:</a:t>
            </a:r>
          </a:p>
        </p:txBody>
      </p:sp>
      <p:pic>
        <p:nvPicPr>
          <p:cNvPr id="53" name="内容占位符 4" descr="直方图&#10;&#10;中度可信度描述已自动生成">
            <a:extLst>
              <a:ext uri="{FF2B5EF4-FFF2-40B4-BE49-F238E27FC236}">
                <a16:creationId xmlns:a16="http://schemas.microsoft.com/office/drawing/2014/main" id="{C418632F-4D82-4430-A48C-95D29A106E49}"/>
              </a:ext>
            </a:extLst>
          </p:cNvPr>
          <p:cNvPicPr>
            <a:picLocks noChangeAspect="1"/>
          </p:cNvPicPr>
          <p:nvPr/>
        </p:nvPicPr>
        <p:blipFill>
          <a:blip r:embed="rId11"/>
          <a:stretch>
            <a:fillRect/>
          </a:stretch>
        </p:blipFill>
        <p:spPr>
          <a:xfrm>
            <a:off x="26479254" y="15422626"/>
            <a:ext cx="4016591" cy="2455688"/>
          </a:xfrm>
          <a:prstGeom prst="rect">
            <a:avLst/>
          </a:prstGeom>
        </p:spPr>
      </p:pic>
      <p:pic>
        <p:nvPicPr>
          <p:cNvPr id="54" name="内容占位符 6" descr="图表&#10;&#10;描述已自动生成">
            <a:extLst>
              <a:ext uri="{FF2B5EF4-FFF2-40B4-BE49-F238E27FC236}">
                <a16:creationId xmlns:a16="http://schemas.microsoft.com/office/drawing/2014/main" id="{FF54AD26-48F8-45B1-9E71-BF123544674E}"/>
              </a:ext>
            </a:extLst>
          </p:cNvPr>
          <p:cNvPicPr>
            <a:picLocks noChangeAspect="1"/>
          </p:cNvPicPr>
          <p:nvPr/>
        </p:nvPicPr>
        <p:blipFill>
          <a:blip r:embed="rId12"/>
          <a:stretch>
            <a:fillRect/>
          </a:stretch>
        </p:blipFill>
        <p:spPr>
          <a:xfrm>
            <a:off x="30673964" y="15427558"/>
            <a:ext cx="4218270" cy="2450755"/>
          </a:xfrm>
          <a:prstGeom prst="rect">
            <a:avLst/>
          </a:prstGeom>
        </p:spPr>
      </p:pic>
      <p:sp>
        <p:nvSpPr>
          <p:cNvPr id="57" name="Text Placeholder 10">
            <a:extLst>
              <a:ext uri="{FF2B5EF4-FFF2-40B4-BE49-F238E27FC236}">
                <a16:creationId xmlns:a16="http://schemas.microsoft.com/office/drawing/2014/main" id="{40137E1C-E7A4-49FD-B914-35BDE6BB3803}"/>
              </a:ext>
            </a:extLst>
          </p:cNvPr>
          <p:cNvSpPr txBox="1">
            <a:spLocks/>
          </p:cNvSpPr>
          <p:nvPr/>
        </p:nvSpPr>
        <p:spPr>
          <a:xfrm>
            <a:off x="35109149" y="11400153"/>
            <a:ext cx="8467724" cy="400110"/>
          </a:xfrm>
          <a:prstGeom prst="rect">
            <a:avLst/>
          </a:prstGeom>
        </p:spPr>
        <p:txBody>
          <a:bodyPr wrap="square">
            <a:spAutoFit/>
          </a:bodyPr>
          <a:lstStyle>
            <a:lvl1pPr marL="0" indent="0" algn="ctr" defTabSz="2925860" rtl="0" eaLnBrk="1" latinLnBrk="0" hangingPunct="1">
              <a:spcBef>
                <a:spcPct val="20000"/>
              </a:spcBef>
              <a:buFont typeface="Arial" pitchFamily="34" charset="0"/>
              <a:buNone/>
              <a:tabLst/>
              <a:defRPr lang="en-US" sz="2000" b="1" kern="1200" dirty="0">
                <a:solidFill>
                  <a:schemeClr val="accent1">
                    <a:lumMod val="50000"/>
                  </a:schemeClr>
                </a:solidFill>
                <a:latin typeface="+mj-lt"/>
                <a:ea typeface="+mn-ea"/>
                <a:cs typeface="+mn-cs"/>
              </a:defRPr>
            </a:lvl1pPr>
            <a:lvl2pPr marL="507987" indent="-507987" algn="l" defTabSz="2925860" rtl="0" eaLnBrk="1" latinLnBrk="0" hangingPunct="1">
              <a:spcBef>
                <a:spcPct val="20000"/>
              </a:spcBef>
              <a:buFont typeface="Arial" pitchFamily="34" charset="0"/>
              <a:buChar char="–"/>
              <a:tabLst/>
              <a:defRPr lang="en-US" sz="3200" kern="1200" smtClean="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lang="en-US" sz="2000" kern="1200" smtClean="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lang="en-US" sz="1600" kern="1200" smtClean="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lang="en-US"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r>
              <a:rPr lang="en-US" dirty="0"/>
              <a:t>Lesson Learned for Our Group</a:t>
            </a:r>
          </a:p>
        </p:txBody>
      </p:sp>
      <p:sp>
        <p:nvSpPr>
          <p:cNvPr id="58" name="Text Placeholder 18">
            <a:extLst>
              <a:ext uri="{FF2B5EF4-FFF2-40B4-BE49-F238E27FC236}">
                <a16:creationId xmlns:a16="http://schemas.microsoft.com/office/drawing/2014/main" id="{14B58E02-D672-4884-881A-3BA33A36F29B}"/>
              </a:ext>
            </a:extLst>
          </p:cNvPr>
          <p:cNvSpPr txBox="1">
            <a:spLocks/>
          </p:cNvSpPr>
          <p:nvPr/>
        </p:nvSpPr>
        <p:spPr>
          <a:xfrm>
            <a:off x="35169624" y="11800263"/>
            <a:ext cx="8467722" cy="4678204"/>
          </a:xfrm>
          <a:prstGeom prst="rect">
            <a:avLst/>
          </a:prstGeom>
        </p:spPr>
        <p:txBody>
          <a:bodyPr wrap="square" lIns="365760" tIns="365760" rIns="365760" bIns="365760">
            <a:spAutoFit/>
          </a:bodyPr>
          <a:lstStyle>
            <a:lvl1pPr marL="0" indent="0" algn="l" defTabSz="2925860" rtl="0" eaLnBrk="1" latinLnBrk="0" hangingPunct="1">
              <a:spcBef>
                <a:spcPct val="20000"/>
              </a:spcBef>
              <a:buFont typeface="Arial" pitchFamily="34" charset="0"/>
              <a:buNone/>
              <a:tabLst/>
              <a:defRPr lang="en-US" sz="2000" kern="1200" dirty="0">
                <a:solidFill>
                  <a:schemeClr val="tx1"/>
                </a:solidFill>
                <a:latin typeface="+mn-lt"/>
                <a:ea typeface="+mn-ea"/>
                <a:cs typeface="+mn-cs"/>
              </a:defRPr>
            </a:lvl1pPr>
            <a:lvl2pPr marL="461963" indent="-231775" algn="l" defTabSz="2925860" rtl="0" eaLnBrk="1" latinLnBrk="0" hangingPunct="1">
              <a:spcBef>
                <a:spcPct val="20000"/>
              </a:spcBef>
              <a:buFont typeface="Arial" pitchFamily="34" charset="0"/>
              <a:buChar char="–"/>
              <a:tabLst/>
              <a:defRPr lang="en-US" sz="1600" kern="1200" dirty="0">
                <a:solidFill>
                  <a:schemeClr val="tx1"/>
                </a:solidFill>
                <a:latin typeface="+mn-lt"/>
                <a:ea typeface="+mn-ea"/>
                <a:cs typeface="+mn-cs"/>
              </a:defRPr>
            </a:lvl2pPr>
            <a:lvl3pPr marL="461963" indent="-231775" algn="l" defTabSz="2925860" rtl="0" eaLnBrk="1" latinLnBrk="0" hangingPunct="1">
              <a:spcBef>
                <a:spcPct val="20000"/>
              </a:spcBef>
              <a:buFont typeface="Arial" pitchFamily="34" charset="0"/>
              <a:buChar char="•"/>
              <a:tabLst/>
              <a:defRPr lang="en-US" sz="1200" kern="1200" dirty="0">
                <a:solidFill>
                  <a:schemeClr val="tx1"/>
                </a:solidFill>
                <a:latin typeface="+mn-lt"/>
                <a:ea typeface="+mn-ea"/>
                <a:cs typeface="+mn-cs"/>
              </a:defRPr>
            </a:lvl3pPr>
            <a:lvl4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4pPr>
            <a:lvl5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457200" indent="-457200">
              <a:buFont typeface="+mj-lt"/>
              <a:buAutoNum type="arabicPeriod"/>
            </a:pPr>
            <a:r>
              <a:rPr lang="en-US" dirty="0"/>
              <a:t>Although the CNN model was developed earlier among various deep learning models, it is also a relatively simple one. But the situations of its applications are still worth exploring.</a:t>
            </a:r>
          </a:p>
          <a:p>
            <a:pPr marL="457200" indent="-457200">
              <a:buFont typeface="+mj-lt"/>
              <a:buAutoNum type="arabicPeriod"/>
            </a:pPr>
            <a:r>
              <a:rPr lang="en-US" dirty="0"/>
              <a:t>The CNN model is not only able to handle the situation of image to label, but it can also handle image to image as well.</a:t>
            </a:r>
          </a:p>
          <a:p>
            <a:pPr marL="457200" indent="-457200">
              <a:buFont typeface="+mj-lt"/>
              <a:buAutoNum type="arabicPeriod"/>
            </a:pPr>
            <a:r>
              <a:rPr lang="en-US" dirty="0"/>
              <a:t>Sometimes a simple model can get a quite good result. But if you want to improve further on this result, it may take a lot of time to readjust.</a:t>
            </a:r>
          </a:p>
          <a:p>
            <a:pPr marL="457200" indent="-457200">
              <a:buFont typeface="+mj-lt"/>
              <a:buAutoNum type="arabicPeriod"/>
            </a:pPr>
            <a:r>
              <a:rPr lang="en-US" dirty="0"/>
              <a:t>When working on a project, it’s not just special needs to be considered. Sometimes a little more work can make a project suitable for a variety of situations.</a:t>
            </a:r>
          </a:p>
          <a:p>
            <a:endParaRPr lang="en-US" dirty="0"/>
          </a:p>
        </p:txBody>
      </p:sp>
      <p:sp>
        <p:nvSpPr>
          <p:cNvPr id="62" name="Text Placeholder 11">
            <a:extLst>
              <a:ext uri="{FF2B5EF4-FFF2-40B4-BE49-F238E27FC236}">
                <a16:creationId xmlns:a16="http://schemas.microsoft.com/office/drawing/2014/main" id="{CE14C76D-6D64-4ADB-92BC-1FEF9BB32F4D}"/>
              </a:ext>
            </a:extLst>
          </p:cNvPr>
          <p:cNvSpPr txBox="1">
            <a:spLocks/>
          </p:cNvSpPr>
          <p:nvPr/>
        </p:nvSpPr>
        <p:spPr>
          <a:xfrm>
            <a:off x="35169624" y="17840383"/>
            <a:ext cx="8467723" cy="400110"/>
          </a:xfrm>
          <a:prstGeom prst="rect">
            <a:avLst/>
          </a:prstGeom>
        </p:spPr>
        <p:txBody>
          <a:bodyPr wrap="square">
            <a:spAutoFit/>
          </a:bodyPr>
          <a:lstStyle>
            <a:lvl1pPr marL="0" indent="0" algn="ctr" defTabSz="2925860" rtl="0" eaLnBrk="1" latinLnBrk="0" hangingPunct="1">
              <a:spcBef>
                <a:spcPct val="20000"/>
              </a:spcBef>
              <a:buFont typeface="Arial" pitchFamily="34" charset="0"/>
              <a:buNone/>
              <a:tabLst/>
              <a:defRPr lang="en-US" sz="2000" b="1" kern="1200" dirty="0">
                <a:solidFill>
                  <a:schemeClr val="accent1">
                    <a:lumMod val="50000"/>
                  </a:schemeClr>
                </a:solidFill>
                <a:latin typeface="+mj-lt"/>
                <a:ea typeface="+mn-ea"/>
                <a:cs typeface="+mn-cs"/>
              </a:defRPr>
            </a:lvl1pPr>
            <a:lvl2pPr marL="507987" indent="-507987" algn="l" defTabSz="2925860" rtl="0" eaLnBrk="1" latinLnBrk="0" hangingPunct="1">
              <a:spcBef>
                <a:spcPct val="20000"/>
              </a:spcBef>
              <a:buFont typeface="Arial" pitchFamily="34" charset="0"/>
              <a:buChar char="–"/>
              <a:tabLst/>
              <a:defRPr lang="en-US" sz="3200" kern="1200" smtClean="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lang="en-US" sz="2000" kern="1200" smtClean="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lang="en-US" sz="1600" kern="1200" smtClean="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lang="en-US"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r>
              <a:rPr lang="en-US" dirty="0"/>
              <a:t>References</a:t>
            </a:r>
          </a:p>
        </p:txBody>
      </p:sp>
      <p:sp>
        <p:nvSpPr>
          <p:cNvPr id="63" name="Text Placeholder 18">
            <a:extLst>
              <a:ext uri="{FF2B5EF4-FFF2-40B4-BE49-F238E27FC236}">
                <a16:creationId xmlns:a16="http://schemas.microsoft.com/office/drawing/2014/main" id="{5C689B0B-442F-4D39-94EB-8C763134AC7C}"/>
              </a:ext>
            </a:extLst>
          </p:cNvPr>
          <p:cNvSpPr txBox="1">
            <a:spLocks/>
          </p:cNvSpPr>
          <p:nvPr/>
        </p:nvSpPr>
        <p:spPr>
          <a:xfrm>
            <a:off x="35304412" y="20018098"/>
            <a:ext cx="8467722" cy="1046440"/>
          </a:xfrm>
          <a:prstGeom prst="rect">
            <a:avLst/>
          </a:prstGeom>
        </p:spPr>
        <p:txBody>
          <a:bodyPr wrap="square" lIns="365760" tIns="365760" rIns="365760" bIns="365760">
            <a:spAutoFit/>
          </a:bodyPr>
          <a:lstStyle>
            <a:lvl1pPr marL="0" indent="0" algn="l" defTabSz="2925860" rtl="0" eaLnBrk="1" latinLnBrk="0" hangingPunct="1">
              <a:spcBef>
                <a:spcPct val="20000"/>
              </a:spcBef>
              <a:buFont typeface="Arial" pitchFamily="34" charset="0"/>
              <a:buNone/>
              <a:tabLst/>
              <a:defRPr lang="en-US" sz="2000" kern="1200" dirty="0">
                <a:solidFill>
                  <a:schemeClr val="tx1"/>
                </a:solidFill>
                <a:latin typeface="+mn-lt"/>
                <a:ea typeface="+mn-ea"/>
                <a:cs typeface="+mn-cs"/>
              </a:defRPr>
            </a:lvl1pPr>
            <a:lvl2pPr marL="461963" indent="-231775" algn="l" defTabSz="2925860" rtl="0" eaLnBrk="1" latinLnBrk="0" hangingPunct="1">
              <a:spcBef>
                <a:spcPct val="20000"/>
              </a:spcBef>
              <a:buFont typeface="Arial" pitchFamily="34" charset="0"/>
              <a:buChar char="–"/>
              <a:tabLst/>
              <a:defRPr lang="en-US" sz="1600" kern="1200" dirty="0">
                <a:solidFill>
                  <a:schemeClr val="tx1"/>
                </a:solidFill>
                <a:latin typeface="+mn-lt"/>
                <a:ea typeface="+mn-ea"/>
                <a:cs typeface="+mn-cs"/>
              </a:defRPr>
            </a:lvl2pPr>
            <a:lvl3pPr marL="461963" indent="-231775" algn="l" defTabSz="2925860" rtl="0" eaLnBrk="1" latinLnBrk="0" hangingPunct="1">
              <a:spcBef>
                <a:spcPct val="20000"/>
              </a:spcBef>
              <a:buFont typeface="Arial" pitchFamily="34" charset="0"/>
              <a:buChar char="•"/>
              <a:tabLst/>
              <a:defRPr lang="en-US" sz="1200" kern="1200" dirty="0">
                <a:solidFill>
                  <a:schemeClr val="tx1"/>
                </a:solidFill>
                <a:latin typeface="+mn-lt"/>
                <a:ea typeface="+mn-ea"/>
                <a:cs typeface="+mn-cs"/>
              </a:defRPr>
            </a:lvl3pPr>
            <a:lvl4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4pPr>
            <a:lvl5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r>
              <a:rPr lang="en-US" dirty="0"/>
              <a:t>https://github.com/VikkiSui1129/6289HW/tree/main/final_proj</a:t>
            </a:r>
          </a:p>
        </p:txBody>
      </p:sp>
      <p:pic>
        <p:nvPicPr>
          <p:cNvPr id="47" name="图片 46" descr="文本&#10;&#10;中度可信度描述已自动生成">
            <a:extLst>
              <a:ext uri="{FF2B5EF4-FFF2-40B4-BE49-F238E27FC236}">
                <a16:creationId xmlns:a16="http://schemas.microsoft.com/office/drawing/2014/main" id="{EF169BBE-C7E0-4708-A148-BED9FE0C115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48666" y="5047800"/>
            <a:ext cx="5871723" cy="2071457"/>
          </a:xfrm>
          <a:prstGeom prst="rect">
            <a:avLst/>
          </a:prstGeom>
        </p:spPr>
      </p:pic>
      <p:pic>
        <p:nvPicPr>
          <p:cNvPr id="51" name="图片 50" descr="文本&#10;&#10;描述已自动生成">
            <a:extLst>
              <a:ext uri="{FF2B5EF4-FFF2-40B4-BE49-F238E27FC236}">
                <a16:creationId xmlns:a16="http://schemas.microsoft.com/office/drawing/2014/main" id="{FBF53CC6-F3C5-41EF-A01D-A092E3FB4B5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523110" y="16123815"/>
            <a:ext cx="5979823" cy="1257439"/>
          </a:xfrm>
          <a:prstGeom prst="rect">
            <a:avLst/>
          </a:prstGeom>
        </p:spPr>
      </p:pic>
      <p:pic>
        <p:nvPicPr>
          <p:cNvPr id="55" name="图片 54">
            <a:extLst>
              <a:ext uri="{FF2B5EF4-FFF2-40B4-BE49-F238E27FC236}">
                <a16:creationId xmlns:a16="http://schemas.microsoft.com/office/drawing/2014/main" id="{AE805A34-5D71-43B0-AD82-6207B66571A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440190" y="18329624"/>
            <a:ext cx="8042955" cy="844938"/>
          </a:xfrm>
          <a:prstGeom prst="rect">
            <a:avLst/>
          </a:prstGeom>
        </p:spPr>
      </p:pic>
      <p:pic>
        <p:nvPicPr>
          <p:cNvPr id="22" name="图片 21">
            <a:extLst>
              <a:ext uri="{FF2B5EF4-FFF2-40B4-BE49-F238E27FC236}">
                <a16:creationId xmlns:a16="http://schemas.microsoft.com/office/drawing/2014/main" id="{A16B01A6-7D1A-4D5C-8C46-13D5CA8271C0}"/>
              </a:ext>
            </a:extLst>
          </p:cNvPr>
          <p:cNvPicPr>
            <a:picLocks noChangeAspect="1"/>
          </p:cNvPicPr>
          <p:nvPr/>
        </p:nvPicPr>
        <p:blipFill>
          <a:blip r:embed="rId16"/>
          <a:stretch>
            <a:fillRect/>
          </a:stretch>
        </p:blipFill>
        <p:spPr>
          <a:xfrm>
            <a:off x="36605851" y="4442010"/>
            <a:ext cx="5474319" cy="3274888"/>
          </a:xfrm>
          <a:prstGeom prst="rect">
            <a:avLst/>
          </a:prstGeom>
        </p:spPr>
      </p:pic>
      <p:sp>
        <p:nvSpPr>
          <p:cNvPr id="61" name="Text Placeholder 18">
            <a:extLst>
              <a:ext uri="{FF2B5EF4-FFF2-40B4-BE49-F238E27FC236}">
                <a16:creationId xmlns:a16="http://schemas.microsoft.com/office/drawing/2014/main" id="{2B260409-FAC7-4441-A323-B5571992FD00}"/>
              </a:ext>
            </a:extLst>
          </p:cNvPr>
          <p:cNvSpPr txBox="1">
            <a:spLocks/>
          </p:cNvSpPr>
          <p:nvPr/>
        </p:nvSpPr>
        <p:spPr>
          <a:xfrm>
            <a:off x="36605851" y="7500801"/>
            <a:ext cx="8467722" cy="1046440"/>
          </a:xfrm>
          <a:prstGeom prst="rect">
            <a:avLst/>
          </a:prstGeom>
        </p:spPr>
        <p:txBody>
          <a:bodyPr wrap="square" lIns="365760" tIns="365760" rIns="365760" bIns="365760">
            <a:spAutoFit/>
          </a:bodyPr>
          <a:lstStyle>
            <a:lvl1pPr marL="0" indent="0" algn="l" defTabSz="2925860" rtl="0" eaLnBrk="1" latinLnBrk="0" hangingPunct="1">
              <a:spcBef>
                <a:spcPct val="20000"/>
              </a:spcBef>
              <a:buFont typeface="Arial" pitchFamily="34" charset="0"/>
              <a:buNone/>
              <a:tabLst/>
              <a:defRPr lang="en-US" sz="2000" kern="1200" dirty="0">
                <a:solidFill>
                  <a:schemeClr val="tx1"/>
                </a:solidFill>
                <a:latin typeface="+mn-lt"/>
                <a:ea typeface="+mn-ea"/>
                <a:cs typeface="+mn-cs"/>
              </a:defRPr>
            </a:lvl1pPr>
            <a:lvl2pPr marL="461963" indent="-231775" algn="l" defTabSz="2925860" rtl="0" eaLnBrk="1" latinLnBrk="0" hangingPunct="1">
              <a:spcBef>
                <a:spcPct val="20000"/>
              </a:spcBef>
              <a:buFont typeface="Arial" pitchFamily="34" charset="0"/>
              <a:buChar char="–"/>
              <a:tabLst/>
              <a:defRPr lang="en-US" sz="1600" kern="1200" dirty="0">
                <a:solidFill>
                  <a:schemeClr val="tx1"/>
                </a:solidFill>
                <a:latin typeface="+mn-lt"/>
                <a:ea typeface="+mn-ea"/>
                <a:cs typeface="+mn-cs"/>
              </a:defRPr>
            </a:lvl2pPr>
            <a:lvl3pPr marL="461963" indent="-231775" algn="l" defTabSz="2925860" rtl="0" eaLnBrk="1" latinLnBrk="0" hangingPunct="1">
              <a:spcBef>
                <a:spcPct val="20000"/>
              </a:spcBef>
              <a:buFont typeface="Arial" pitchFamily="34" charset="0"/>
              <a:buChar char="•"/>
              <a:tabLst/>
              <a:defRPr lang="en-US" sz="1200" kern="1200" dirty="0">
                <a:solidFill>
                  <a:schemeClr val="tx1"/>
                </a:solidFill>
                <a:latin typeface="+mn-lt"/>
                <a:ea typeface="+mn-ea"/>
                <a:cs typeface="+mn-cs"/>
              </a:defRPr>
            </a:lvl3pPr>
            <a:lvl4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4pPr>
            <a:lvl5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r>
              <a:rPr lang="en-US" dirty="0"/>
              <a:t>The resolution of output image is 1080*1920</a:t>
            </a:r>
          </a:p>
        </p:txBody>
      </p:sp>
      <p:pic>
        <p:nvPicPr>
          <p:cNvPr id="29" name="图片 28">
            <a:extLst>
              <a:ext uri="{FF2B5EF4-FFF2-40B4-BE49-F238E27FC236}">
                <a16:creationId xmlns:a16="http://schemas.microsoft.com/office/drawing/2014/main" id="{0556CA44-F5CA-4BA1-B535-D387850DB03F}"/>
              </a:ext>
            </a:extLst>
          </p:cNvPr>
          <p:cNvPicPr>
            <a:picLocks noChangeAspect="1"/>
          </p:cNvPicPr>
          <p:nvPr/>
        </p:nvPicPr>
        <p:blipFill>
          <a:blip r:embed="rId17"/>
          <a:stretch>
            <a:fillRect/>
          </a:stretch>
        </p:blipFill>
        <p:spPr>
          <a:xfrm>
            <a:off x="27034912" y="11000243"/>
            <a:ext cx="7166379" cy="1914199"/>
          </a:xfrm>
          <a:prstGeom prst="rect">
            <a:avLst/>
          </a:prstGeom>
        </p:spPr>
      </p:pic>
      <p:pic>
        <p:nvPicPr>
          <p:cNvPr id="64" name="图片 63" descr="文本&#10;&#10;描述已自动生成">
            <a:extLst>
              <a:ext uri="{FF2B5EF4-FFF2-40B4-BE49-F238E27FC236}">
                <a16:creationId xmlns:a16="http://schemas.microsoft.com/office/drawing/2014/main" id="{251752AA-7B97-4FB8-A962-47FF840FDA2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440190" y="13703185"/>
            <a:ext cx="6725900" cy="1472260"/>
          </a:xfrm>
          <a:prstGeom prst="rect">
            <a:avLst/>
          </a:prstGeom>
        </p:spPr>
      </p:pic>
      <p:sp>
        <p:nvSpPr>
          <p:cNvPr id="67" name="Text Placeholder 11">
            <a:extLst>
              <a:ext uri="{FF2B5EF4-FFF2-40B4-BE49-F238E27FC236}">
                <a16:creationId xmlns:a16="http://schemas.microsoft.com/office/drawing/2014/main" id="{A1B446DB-7E5D-4706-9395-2A407637AD59}"/>
              </a:ext>
            </a:extLst>
          </p:cNvPr>
          <p:cNvSpPr txBox="1">
            <a:spLocks/>
          </p:cNvSpPr>
          <p:nvPr/>
        </p:nvSpPr>
        <p:spPr>
          <a:xfrm>
            <a:off x="35169626" y="20018098"/>
            <a:ext cx="8467723" cy="400110"/>
          </a:xfrm>
          <a:prstGeom prst="rect">
            <a:avLst/>
          </a:prstGeom>
        </p:spPr>
        <p:txBody>
          <a:bodyPr wrap="square">
            <a:spAutoFit/>
          </a:bodyPr>
          <a:lstStyle>
            <a:lvl1pPr marL="0" indent="0" algn="ctr" defTabSz="2925860" rtl="0" eaLnBrk="1" latinLnBrk="0" hangingPunct="1">
              <a:spcBef>
                <a:spcPct val="20000"/>
              </a:spcBef>
              <a:buFont typeface="Arial" pitchFamily="34" charset="0"/>
              <a:buNone/>
              <a:tabLst/>
              <a:defRPr lang="en-US" sz="2000" b="1" kern="1200" dirty="0">
                <a:solidFill>
                  <a:schemeClr val="accent1">
                    <a:lumMod val="50000"/>
                  </a:schemeClr>
                </a:solidFill>
                <a:latin typeface="+mj-lt"/>
                <a:ea typeface="+mn-ea"/>
                <a:cs typeface="+mn-cs"/>
              </a:defRPr>
            </a:lvl1pPr>
            <a:lvl2pPr marL="507987" indent="-507987" algn="l" defTabSz="2925860" rtl="0" eaLnBrk="1" latinLnBrk="0" hangingPunct="1">
              <a:spcBef>
                <a:spcPct val="20000"/>
              </a:spcBef>
              <a:buFont typeface="Arial" pitchFamily="34" charset="0"/>
              <a:buChar char="–"/>
              <a:tabLst/>
              <a:defRPr lang="en-US" sz="3200" kern="1200" smtClean="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lang="en-US" sz="2000" kern="1200" smtClean="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lang="en-US" sz="1600" kern="1200" smtClean="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lang="en-US"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r>
              <a:rPr lang="en-US" dirty="0"/>
              <a:t>GitHub Link</a:t>
            </a:r>
          </a:p>
        </p:txBody>
      </p:sp>
      <p:sp>
        <p:nvSpPr>
          <p:cNvPr id="68" name="Text Placeholder 18">
            <a:extLst>
              <a:ext uri="{FF2B5EF4-FFF2-40B4-BE49-F238E27FC236}">
                <a16:creationId xmlns:a16="http://schemas.microsoft.com/office/drawing/2014/main" id="{F7C02B04-B824-4B7E-8402-F832D51015ED}"/>
              </a:ext>
            </a:extLst>
          </p:cNvPr>
          <p:cNvSpPr txBox="1">
            <a:spLocks/>
          </p:cNvSpPr>
          <p:nvPr/>
        </p:nvSpPr>
        <p:spPr>
          <a:xfrm>
            <a:off x="35304412" y="18447763"/>
            <a:ext cx="8467722" cy="2031325"/>
          </a:xfrm>
          <a:prstGeom prst="rect">
            <a:avLst/>
          </a:prstGeom>
        </p:spPr>
        <p:txBody>
          <a:bodyPr wrap="square" lIns="365760" tIns="365760" rIns="365760" bIns="365760">
            <a:spAutoFit/>
          </a:bodyPr>
          <a:lstStyle>
            <a:lvl1pPr marL="0" indent="0" algn="l" defTabSz="2925860" rtl="0" eaLnBrk="1" latinLnBrk="0" hangingPunct="1">
              <a:spcBef>
                <a:spcPct val="20000"/>
              </a:spcBef>
              <a:buFont typeface="Arial" pitchFamily="34" charset="0"/>
              <a:buNone/>
              <a:tabLst/>
              <a:defRPr lang="en-US" sz="2000" kern="1200" dirty="0">
                <a:solidFill>
                  <a:schemeClr val="tx1"/>
                </a:solidFill>
                <a:latin typeface="+mn-lt"/>
                <a:ea typeface="+mn-ea"/>
                <a:cs typeface="+mn-cs"/>
              </a:defRPr>
            </a:lvl1pPr>
            <a:lvl2pPr marL="461963" indent="-231775" algn="l" defTabSz="2925860" rtl="0" eaLnBrk="1" latinLnBrk="0" hangingPunct="1">
              <a:spcBef>
                <a:spcPct val="20000"/>
              </a:spcBef>
              <a:buFont typeface="Arial" pitchFamily="34" charset="0"/>
              <a:buChar char="–"/>
              <a:tabLst/>
              <a:defRPr lang="en-US" sz="1600" kern="1200" dirty="0">
                <a:solidFill>
                  <a:schemeClr val="tx1"/>
                </a:solidFill>
                <a:latin typeface="+mn-lt"/>
                <a:ea typeface="+mn-ea"/>
                <a:cs typeface="+mn-cs"/>
              </a:defRPr>
            </a:lvl2pPr>
            <a:lvl3pPr marL="461963" indent="-231775" algn="l" defTabSz="2925860" rtl="0" eaLnBrk="1" latinLnBrk="0" hangingPunct="1">
              <a:spcBef>
                <a:spcPct val="20000"/>
              </a:spcBef>
              <a:buFont typeface="Arial" pitchFamily="34" charset="0"/>
              <a:buChar char="•"/>
              <a:tabLst/>
              <a:defRPr lang="en-US" sz="1200" kern="1200" dirty="0">
                <a:solidFill>
                  <a:schemeClr val="tx1"/>
                </a:solidFill>
                <a:latin typeface="+mn-lt"/>
                <a:ea typeface="+mn-ea"/>
                <a:cs typeface="+mn-cs"/>
              </a:defRPr>
            </a:lvl3pPr>
            <a:lvl4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4pPr>
            <a:lvl5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457200" indent="-457200">
              <a:buAutoNum type="arabicPeriod"/>
            </a:pPr>
            <a:r>
              <a:rPr lang="en-US" dirty="0">
                <a:hlinkClick r:id="rId19"/>
              </a:rPr>
              <a:t>http://mmlab.ie.cuhk.edu.hk/projects/SRCNN.html</a:t>
            </a:r>
            <a:endParaRPr lang="en-US" dirty="0"/>
          </a:p>
          <a:p>
            <a:pPr marL="457200" indent="-457200">
              <a:buAutoNum type="arabicPeriod"/>
            </a:pPr>
            <a:r>
              <a:rPr lang="en-US" dirty="0"/>
              <a:t>https://github.com/kunal-visoulia/Image-Restoration-using-SRCNN#:~:text=The%20SRCNN%20is%20a%20deep,quality%20of%20low%20resolution%20images</a:t>
            </a:r>
          </a:p>
        </p:txBody>
      </p:sp>
    </p:spTree>
    <p:extLst>
      <p:ext uri="{BB962C8B-B14F-4D97-AF65-F5344CB8AC3E}">
        <p14:creationId xmlns:p14="http://schemas.microsoft.com/office/powerpoint/2010/main" val="3458814878"/>
      </p:ext>
    </p:extLst>
  </p:cSld>
  <p:clrMapOvr>
    <a:masterClrMapping/>
  </p:clrMapOvr>
</p:sld>
</file>

<file path=ppt/theme/theme1.xml><?xml version="1.0" encoding="utf-8"?>
<a:theme xmlns:a="http://schemas.openxmlformats.org/drawingml/2006/main" name="With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3" id="{3E365DF9-DB1E-1A41-9021-4603668D8D22}" vid="{603F0223-F056-2247-863C-008D2BD7A906}"/>
    </a:ext>
  </a:ext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3" id="{3E365DF9-DB1E-1A41-9021-4603668D8D22}" vid="{99097109-6599-5742-93D6-56BF4CEE91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721</TotalTime>
  <Words>1277</Words>
  <Application>Microsoft Office PowerPoint</Application>
  <PresentationFormat>自定义</PresentationFormat>
  <Paragraphs>101</Paragraphs>
  <Slides>1</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vt:i4>
      </vt:variant>
    </vt:vector>
  </HeadingPairs>
  <TitlesOfParts>
    <vt:vector size="8" baseType="lpstr">
      <vt:lpstr>Arial</vt:lpstr>
      <vt:lpstr>Arial Black</vt:lpstr>
      <vt:lpstr>Arial Narrow</vt:lpstr>
      <vt:lpstr>Calibri</vt:lpstr>
      <vt:lpstr>Trebuchet MS</vt:lpstr>
      <vt:lpstr>With Guides</vt:lpstr>
      <vt:lpstr>Without Guides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Station 5</dc:creator>
  <dc:description>This template is the property of PosterPresentations.com. Call us if you need help with this poster template._x000d_
1-866-649-3004           _x000d_
 (c)PosterPresentations.com</dc:description>
  <cp:lastModifiedBy>Yang, Chengyi</cp:lastModifiedBy>
  <cp:revision>14</cp:revision>
  <dcterms:created xsi:type="dcterms:W3CDTF">2019-01-10T00:05:46Z</dcterms:created>
  <dcterms:modified xsi:type="dcterms:W3CDTF">2022-04-20T01:29:17Z</dcterms:modified>
</cp:coreProperties>
</file>